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1" r:id="rId4"/>
    <p:sldId id="262" r:id="rId5"/>
    <p:sldId id="263" r:id="rId6"/>
    <p:sldId id="277" r:id="rId7"/>
    <p:sldId id="269" r:id="rId8"/>
    <p:sldId id="270" r:id="rId9"/>
    <p:sldId id="271" r:id="rId10"/>
    <p:sldId id="278" r:id="rId11"/>
    <p:sldId id="272" r:id="rId12"/>
    <p:sldId id="273" r:id="rId13"/>
    <p:sldId id="274" r:id="rId14"/>
    <p:sldId id="275" r:id="rId15"/>
    <p:sldId id="276" r:id="rId16"/>
  </p:sldIdLst>
  <p:sldSz cx="11887200" cy="7132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6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0066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78" y="-108"/>
      </p:cViewPr>
      <p:guideLst>
        <p:guide orient="horz" pos="2246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DC5CE-060D-4839-891D-9E231B626826}" type="doc">
      <dgm:prSet loTypeId="urn:microsoft.com/office/officeart/2005/8/layout/radia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E682DD-1347-422A-97D6-AB3291A0E6B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6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86A51A-535C-4F7B-9008-BD719A19184A}" type="parTrans" cxnId="{762457D2-606A-46D4-A26E-A17F6AC6006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C3950B-E8CB-4848-A9B2-161856C01EE6}" type="sibTrans" cxnId="{762457D2-606A-46D4-A26E-A17F6AC6006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ACEF85-1039-4561-9862-9C947B8C7460}">
      <dgm:prSet phldrT="[Text]" custT="1"/>
      <dgm:spPr/>
      <dgm:t>
        <a:bodyPr/>
        <a:lstStyle/>
        <a:p>
          <a:r>
            <a: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 নামঃ       </a:t>
          </a:r>
          <a:r>
            <a: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বলাইচাঁদ মুখোপাধ্যায়   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6FBED0-7048-4E75-87B9-6707E44B666F}" type="parTrans" cxnId="{DAC9D3C5-2E8D-43DB-AA68-ECF3019FF5A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10EF8A-4E81-4B52-9612-79150A7E35FD}" type="sibTrans" cxnId="{DAC9D3C5-2E8D-43DB-AA68-ECF3019FF5A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7E6E3-0ADB-4A28-9BA6-76EB6F04AC3F}">
      <dgm:prSet phldrT="[Text]" custT="1"/>
      <dgm:spPr/>
      <dgm:t>
        <a:bodyPr/>
        <a:lstStyle/>
        <a:p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 </a:t>
          </a:r>
          <a:r>
            <a:rPr lang="bn-IN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১৮৯৯ সালের ১৯শে জুলাই, বিহারের পূর্ণিয়ার অন্তর্গত মণিহার গ্রামে ।  </a:t>
          </a:r>
          <a:r>
            <a: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DC645C4-9ECF-4D66-BB11-45AB5A7316DB}" type="parTrans" cxnId="{F1E5D516-36D7-47BD-8D56-E77D2A43CBA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630AD-BCB3-494E-A930-3D69126A3B65}" type="sibTrans" cxnId="{F1E5D516-36D7-47BD-8D56-E77D2A43CBA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992A9B-0A92-4485-879D-2C4D75317136}">
      <dgm:prSet phldrT="[Text]" custT="1"/>
      <dgm:spPr/>
      <dgm:t>
        <a:bodyPr/>
        <a:lstStyle/>
        <a:p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তাঁর </a:t>
          </a:r>
          <a:r>
            <a:rPr lang="bn-IN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পেশা শুরু হয় মেডিক্যাল অফিসার হিসেবে । 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7658A-830C-49B0-B8F9-3C9F00101744}" type="parTrans" cxnId="{3FB597A3-9B60-4551-8E31-B75E905EC38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77FB6E-B6FC-4BED-BC6E-AC9AEF665807}" type="sibTrans" cxnId="{3FB597A3-9B60-4551-8E31-B75E905EC38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1CAC9-049A-48D3-9917-BAF055FEC827}">
      <dgm:prSet phldrT="[Text]" custT="1"/>
      <dgm:spPr/>
      <dgm:t>
        <a:bodyPr/>
        <a:lstStyle/>
        <a:p>
          <a:r>
            <a: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 </a:t>
          </a:r>
        </a:p>
        <a:p>
          <a:r>
            <a:rPr lang="bn-IN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বনফুলের কবিতা, ব্যঙ্গ- কবিতা, চতুর্দশপদী ।   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B0244A-CBE4-40C3-B1EF-D6DE93DFC4CC}" type="parTrans" cxnId="{2E66F04D-7C70-4899-BE1E-F979772F3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B05C2F-EA86-4FC4-9904-A7C80925CB22}" type="sibTrans" cxnId="{2E66F04D-7C70-4899-BE1E-F979772F3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39F16-98FC-456E-A3D1-E5F9E848C885}">
      <dgm:prSet custT="1"/>
      <dgm:spPr/>
      <dgm:t>
        <a:bodyPr/>
        <a:lstStyle/>
        <a:p>
          <a:r>
            <a:rPr lang="bn-IN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পুরস্কারঃ </a:t>
          </a:r>
          <a:r>
            <a:rPr lang="bn-IN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বিভিন্ন পুরস্কারসহ তিনি ‘পদ্মভূষণ’ উপাধি লাভ করেন ।  </a:t>
          </a:r>
          <a:endParaRPr lang="en-US" sz="20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66739-D2A5-408F-A2FE-26CFFC3EDBA6}" type="parTrans" cxnId="{1D492D2B-AB83-49C7-9D38-89ED83073CB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3A3252-C404-4659-B714-D2BF12AB181A}" type="sibTrans" cxnId="{1D492D2B-AB83-49C7-9D38-89ED83073CB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783CA6-DC66-4B3D-B1BA-24B35A47ABB3}">
      <dgm:prSet custT="1"/>
      <dgm:spPr/>
      <dgm:t>
        <a:bodyPr/>
        <a:lstStyle/>
        <a:p>
          <a:r>
            <a: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 </a:t>
          </a:r>
          <a:r>
            <a:rPr lang="bn-IN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১৯৭৯ সালের ৯ই ফেব্রুয়ারি, কলকাতায় ।  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5A7F6E-61DD-48E7-8E03-E69102F77565}" type="parTrans" cxnId="{302CC6A9-2818-4185-A5AC-284164789C23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D8847-DD25-496E-BF5E-15983AC50172}" type="sibTrans" cxnId="{302CC6A9-2818-4185-A5AC-284164789C23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BBA126-C204-4344-8632-1FC937C655E4}" type="pres">
      <dgm:prSet presAssocID="{9F5DC5CE-060D-4839-891D-9E231B6268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AA647-23EA-4C39-8C94-E352F063375A}" type="pres">
      <dgm:prSet presAssocID="{85E682DD-1347-422A-97D6-AB3291A0E6B4}" presName="centerShape" presStyleLbl="node0" presStyleIdx="0" presStyleCnt="1" custScaleX="150445" custScaleY="151335" custLinFactNeighborX="-1921" custLinFactNeighborY="-2757"/>
      <dgm:spPr/>
      <dgm:t>
        <a:bodyPr/>
        <a:lstStyle/>
        <a:p>
          <a:endParaRPr lang="en-US"/>
        </a:p>
      </dgm:t>
    </dgm:pt>
    <dgm:pt modelId="{80616CF8-CFC9-4B07-B52A-686ECE16BD18}" type="pres">
      <dgm:prSet presAssocID="{8C6FBED0-7048-4E75-87B9-6707E44B666F}" presName="Name9" presStyleLbl="parChTrans1D2" presStyleIdx="0" presStyleCnt="6"/>
      <dgm:spPr/>
      <dgm:t>
        <a:bodyPr/>
        <a:lstStyle/>
        <a:p>
          <a:endParaRPr lang="en-US"/>
        </a:p>
      </dgm:t>
    </dgm:pt>
    <dgm:pt modelId="{67600C1D-8895-40A1-B9B0-17518A16F96E}" type="pres">
      <dgm:prSet presAssocID="{8C6FBED0-7048-4E75-87B9-6707E44B666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05CBBED-99D1-4CA4-9F43-9B1CD5A073FF}" type="pres">
      <dgm:prSet presAssocID="{44ACEF85-1039-4561-9862-9C947B8C7460}" presName="node" presStyleLbl="node1" presStyleIdx="0" presStyleCnt="6" custScaleX="176534" custScaleY="104367" custRadScaleRad="156292" custRadScaleInc="178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92BE7-D14C-435A-9322-040B34A23009}" type="pres">
      <dgm:prSet presAssocID="{8DC645C4-9ECF-4D66-BB11-45AB5A7316DB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2484F-3E29-4C45-9E7C-B94499EE2A18}" type="pres">
      <dgm:prSet presAssocID="{8DC645C4-9ECF-4D66-BB11-45AB5A7316D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6622173-98AC-40B0-AAD8-A8CC00A1DB22}" type="pres">
      <dgm:prSet presAssocID="{48D7E6E3-0ADB-4A28-9BA6-76EB6F04AC3F}" presName="node" presStyleLbl="node1" presStyleIdx="1" presStyleCnt="6" custScaleX="182598" custScaleY="109327" custRadScaleRad="142759" custRadScaleInc="93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11089-C9B9-4F04-B5CA-EB6B0F91B0D9}" type="pres">
      <dgm:prSet presAssocID="{F197658A-830C-49B0-B8F9-3C9F00101744}" presName="Name9" presStyleLbl="parChTrans1D2" presStyleIdx="2" presStyleCnt="6"/>
      <dgm:spPr/>
      <dgm:t>
        <a:bodyPr/>
        <a:lstStyle/>
        <a:p>
          <a:endParaRPr lang="en-US"/>
        </a:p>
      </dgm:t>
    </dgm:pt>
    <dgm:pt modelId="{C12F0273-C36E-4BFF-912F-E2FC104D5ED0}" type="pres">
      <dgm:prSet presAssocID="{F197658A-830C-49B0-B8F9-3C9F0010174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F3D820A-A1C0-4734-A111-3F743F487203}" type="pres">
      <dgm:prSet presAssocID="{0F992A9B-0A92-4485-879D-2C4D75317136}" presName="node" presStyleLbl="node1" presStyleIdx="2" presStyleCnt="6" custScaleX="172517" custRadScaleRad="154755" custRadScaleInc="11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A8EEB-22BD-40F5-A076-8F846F0273EC}" type="pres">
      <dgm:prSet presAssocID="{B1B0244A-CBE4-40C3-B1EF-D6DE93DFC4CC}" presName="Name9" presStyleLbl="parChTrans1D2" presStyleIdx="3" presStyleCnt="6"/>
      <dgm:spPr/>
      <dgm:t>
        <a:bodyPr/>
        <a:lstStyle/>
        <a:p>
          <a:endParaRPr lang="en-US"/>
        </a:p>
      </dgm:t>
    </dgm:pt>
    <dgm:pt modelId="{D9A76A45-8D17-4FD0-9543-5CA02933BCAB}" type="pres">
      <dgm:prSet presAssocID="{B1B0244A-CBE4-40C3-B1EF-D6DE93DFC4C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9F02899-C269-4761-9145-ED2883EDBD2B}" type="pres">
      <dgm:prSet presAssocID="{7E81CAC9-049A-48D3-9917-BAF055FEC827}" presName="node" presStyleLbl="node1" presStyleIdx="3" presStyleCnt="6" custScaleX="178876" custScaleY="107927" custRadScaleRad="169802" custRadScaleInc="203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54102-B665-4D86-85F7-DDFCF026881C}" type="pres">
      <dgm:prSet presAssocID="{44D66739-D2A5-408F-A2FE-26CFFC3EDBA6}" presName="Name9" presStyleLbl="parChTrans1D2" presStyleIdx="4" presStyleCnt="6"/>
      <dgm:spPr/>
      <dgm:t>
        <a:bodyPr/>
        <a:lstStyle/>
        <a:p>
          <a:endParaRPr lang="en-US"/>
        </a:p>
      </dgm:t>
    </dgm:pt>
    <dgm:pt modelId="{84476FAE-901F-46CF-83BA-B1C084C01CDC}" type="pres">
      <dgm:prSet presAssocID="{44D66739-D2A5-408F-A2FE-26CFFC3EDBA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9A68409-2231-4BE8-A04B-54F6913F5C87}" type="pres">
      <dgm:prSet presAssocID="{83139F16-98FC-456E-A3D1-E5F9E848C885}" presName="node" presStyleLbl="node1" presStyleIdx="4" presStyleCnt="6" custScaleX="180121" custScaleY="104165" custRadScaleRad="145271" custRadScaleInc="108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31D69-070C-4E32-8FC7-D7C58AF028AC}" type="pres">
      <dgm:prSet presAssocID="{D25A7F6E-61DD-48E7-8E03-E69102F77565}" presName="Name9" presStyleLbl="parChTrans1D2" presStyleIdx="5" presStyleCnt="6"/>
      <dgm:spPr/>
      <dgm:t>
        <a:bodyPr/>
        <a:lstStyle/>
        <a:p>
          <a:endParaRPr lang="en-US"/>
        </a:p>
      </dgm:t>
    </dgm:pt>
    <dgm:pt modelId="{23F726ED-4099-4AF7-82BF-5D4306305B36}" type="pres">
      <dgm:prSet presAssocID="{D25A7F6E-61DD-48E7-8E03-E69102F7756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7252B40-1C2F-4E35-9528-3F63F55DA1DA}" type="pres">
      <dgm:prSet presAssocID="{99783CA6-DC66-4B3D-B1BA-24B35A47ABB3}" presName="node" presStyleLbl="node1" presStyleIdx="5" presStyleCnt="6" custScaleX="172850" custScaleY="100115" custRadScaleRad="170218" custRadScaleInc="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ABAC98-88C5-49DB-99E8-C48E82E85BA2}" type="presOf" srcId="{48D7E6E3-0ADB-4A28-9BA6-76EB6F04AC3F}" destId="{76622173-98AC-40B0-AAD8-A8CC00A1DB22}" srcOrd="0" destOrd="0" presId="urn:microsoft.com/office/officeart/2005/8/layout/radial1"/>
    <dgm:cxn modelId="{F1E5D516-36D7-47BD-8D56-E77D2A43CBAD}" srcId="{85E682DD-1347-422A-97D6-AB3291A0E6B4}" destId="{48D7E6E3-0ADB-4A28-9BA6-76EB6F04AC3F}" srcOrd="1" destOrd="0" parTransId="{8DC645C4-9ECF-4D66-BB11-45AB5A7316DB}" sibTransId="{01D630AD-BCB3-494E-A930-3D69126A3B65}"/>
    <dgm:cxn modelId="{E8EED5A9-303A-4897-9911-A79F90528637}" type="presOf" srcId="{8DC645C4-9ECF-4D66-BB11-45AB5A7316DB}" destId="{2FA92BE7-D14C-435A-9322-040B34A23009}" srcOrd="0" destOrd="0" presId="urn:microsoft.com/office/officeart/2005/8/layout/radial1"/>
    <dgm:cxn modelId="{EDE214E4-7802-4E1D-97A3-71FA9AC72610}" type="presOf" srcId="{8C6FBED0-7048-4E75-87B9-6707E44B666F}" destId="{67600C1D-8895-40A1-B9B0-17518A16F96E}" srcOrd="1" destOrd="0" presId="urn:microsoft.com/office/officeart/2005/8/layout/radial1"/>
    <dgm:cxn modelId="{2E66F04D-7C70-4899-BE1E-F979772F310A}" srcId="{85E682DD-1347-422A-97D6-AB3291A0E6B4}" destId="{7E81CAC9-049A-48D3-9917-BAF055FEC827}" srcOrd="3" destOrd="0" parTransId="{B1B0244A-CBE4-40C3-B1EF-D6DE93DFC4CC}" sibTransId="{79B05C2F-EA86-4FC4-9904-A7C80925CB22}"/>
    <dgm:cxn modelId="{69AF6666-8ECE-494C-829C-87E8263B2475}" type="presOf" srcId="{44D66739-D2A5-408F-A2FE-26CFFC3EDBA6}" destId="{84476FAE-901F-46CF-83BA-B1C084C01CDC}" srcOrd="1" destOrd="0" presId="urn:microsoft.com/office/officeart/2005/8/layout/radial1"/>
    <dgm:cxn modelId="{762457D2-606A-46D4-A26E-A17F6AC60069}" srcId="{9F5DC5CE-060D-4839-891D-9E231B626826}" destId="{85E682DD-1347-422A-97D6-AB3291A0E6B4}" srcOrd="0" destOrd="0" parTransId="{E086A51A-535C-4F7B-9008-BD719A19184A}" sibTransId="{9BC3950B-E8CB-4848-A9B2-161856C01EE6}"/>
    <dgm:cxn modelId="{425FE697-2390-495F-9B07-8A1FE8FF93A6}" type="presOf" srcId="{85E682DD-1347-422A-97D6-AB3291A0E6B4}" destId="{363AA647-23EA-4C39-8C94-E352F063375A}" srcOrd="0" destOrd="0" presId="urn:microsoft.com/office/officeart/2005/8/layout/radial1"/>
    <dgm:cxn modelId="{BEB1A132-2E2B-426E-B2A3-1A317C3CEAA5}" type="presOf" srcId="{9F5DC5CE-060D-4839-891D-9E231B626826}" destId="{61BBA126-C204-4344-8632-1FC937C655E4}" srcOrd="0" destOrd="0" presId="urn:microsoft.com/office/officeart/2005/8/layout/radial1"/>
    <dgm:cxn modelId="{AE52D49A-1062-4757-AC01-80BA156F8C52}" type="presOf" srcId="{44ACEF85-1039-4561-9862-9C947B8C7460}" destId="{D05CBBED-99D1-4CA4-9F43-9B1CD5A073FF}" srcOrd="0" destOrd="0" presId="urn:microsoft.com/office/officeart/2005/8/layout/radial1"/>
    <dgm:cxn modelId="{1D492D2B-AB83-49C7-9D38-89ED83073CBD}" srcId="{85E682DD-1347-422A-97D6-AB3291A0E6B4}" destId="{83139F16-98FC-456E-A3D1-E5F9E848C885}" srcOrd="4" destOrd="0" parTransId="{44D66739-D2A5-408F-A2FE-26CFFC3EDBA6}" sibTransId="{753A3252-C404-4659-B714-D2BF12AB181A}"/>
    <dgm:cxn modelId="{5AD92C36-60B0-4721-AF34-8FAAAF6B273B}" type="presOf" srcId="{44D66739-D2A5-408F-A2FE-26CFFC3EDBA6}" destId="{69554102-B665-4D86-85F7-DDFCF026881C}" srcOrd="0" destOrd="0" presId="urn:microsoft.com/office/officeart/2005/8/layout/radial1"/>
    <dgm:cxn modelId="{FAF701AC-1EB7-41CA-B2D8-E53C7C60DB9A}" type="presOf" srcId="{83139F16-98FC-456E-A3D1-E5F9E848C885}" destId="{E9A68409-2231-4BE8-A04B-54F6913F5C87}" srcOrd="0" destOrd="0" presId="urn:microsoft.com/office/officeart/2005/8/layout/radial1"/>
    <dgm:cxn modelId="{302CC6A9-2818-4185-A5AC-284164789C23}" srcId="{85E682DD-1347-422A-97D6-AB3291A0E6B4}" destId="{99783CA6-DC66-4B3D-B1BA-24B35A47ABB3}" srcOrd="5" destOrd="0" parTransId="{D25A7F6E-61DD-48E7-8E03-E69102F77565}" sibTransId="{E21D8847-DD25-496E-BF5E-15983AC50172}"/>
    <dgm:cxn modelId="{FD9E05AB-947E-44EE-ADE7-50CECFF97FF5}" type="presOf" srcId="{99783CA6-DC66-4B3D-B1BA-24B35A47ABB3}" destId="{F7252B40-1C2F-4E35-9528-3F63F55DA1DA}" srcOrd="0" destOrd="0" presId="urn:microsoft.com/office/officeart/2005/8/layout/radial1"/>
    <dgm:cxn modelId="{BA382040-11C7-4A80-8E69-98E255654B76}" type="presOf" srcId="{0F992A9B-0A92-4485-879D-2C4D75317136}" destId="{FF3D820A-A1C0-4734-A111-3F743F487203}" srcOrd="0" destOrd="0" presId="urn:microsoft.com/office/officeart/2005/8/layout/radial1"/>
    <dgm:cxn modelId="{DAC9D3C5-2E8D-43DB-AA68-ECF3019FF5A2}" srcId="{85E682DD-1347-422A-97D6-AB3291A0E6B4}" destId="{44ACEF85-1039-4561-9862-9C947B8C7460}" srcOrd="0" destOrd="0" parTransId="{8C6FBED0-7048-4E75-87B9-6707E44B666F}" sibTransId="{3110EF8A-4E81-4B52-9612-79150A7E35FD}"/>
    <dgm:cxn modelId="{AA4CA09F-B133-4689-A010-EC49742D985D}" type="presOf" srcId="{B1B0244A-CBE4-40C3-B1EF-D6DE93DFC4CC}" destId="{E94A8EEB-22BD-40F5-A076-8F846F0273EC}" srcOrd="0" destOrd="0" presId="urn:microsoft.com/office/officeart/2005/8/layout/radial1"/>
    <dgm:cxn modelId="{D39B0CDA-770D-40DE-AF92-DFE6D019C0B7}" type="presOf" srcId="{7E81CAC9-049A-48D3-9917-BAF055FEC827}" destId="{69F02899-C269-4761-9145-ED2883EDBD2B}" srcOrd="0" destOrd="0" presId="urn:microsoft.com/office/officeart/2005/8/layout/radial1"/>
    <dgm:cxn modelId="{AA5B8E6F-13BC-4A0E-97AD-6E713DE8402B}" type="presOf" srcId="{8DC645C4-9ECF-4D66-BB11-45AB5A7316DB}" destId="{4C72484F-3E29-4C45-9E7C-B94499EE2A18}" srcOrd="1" destOrd="0" presId="urn:microsoft.com/office/officeart/2005/8/layout/radial1"/>
    <dgm:cxn modelId="{FA08C20C-9228-4096-A1ED-9C7FA894476C}" type="presOf" srcId="{D25A7F6E-61DD-48E7-8E03-E69102F77565}" destId="{BDA31D69-070C-4E32-8FC7-D7C58AF028AC}" srcOrd="0" destOrd="0" presId="urn:microsoft.com/office/officeart/2005/8/layout/radial1"/>
    <dgm:cxn modelId="{B0CE2CF5-4A78-4A34-B04A-B233265C845A}" type="presOf" srcId="{D25A7F6E-61DD-48E7-8E03-E69102F77565}" destId="{23F726ED-4099-4AF7-82BF-5D4306305B36}" srcOrd="1" destOrd="0" presId="urn:microsoft.com/office/officeart/2005/8/layout/radial1"/>
    <dgm:cxn modelId="{D716EDE0-8F24-4CF4-A99F-46EC17B61D4F}" type="presOf" srcId="{F197658A-830C-49B0-B8F9-3C9F00101744}" destId="{29111089-C9B9-4F04-B5CA-EB6B0F91B0D9}" srcOrd="0" destOrd="0" presId="urn:microsoft.com/office/officeart/2005/8/layout/radial1"/>
    <dgm:cxn modelId="{3FB597A3-9B60-4551-8E31-B75E905EC382}" srcId="{85E682DD-1347-422A-97D6-AB3291A0E6B4}" destId="{0F992A9B-0A92-4485-879D-2C4D75317136}" srcOrd="2" destOrd="0" parTransId="{F197658A-830C-49B0-B8F9-3C9F00101744}" sibTransId="{8677FB6E-B6FC-4BED-BC6E-AC9AEF665807}"/>
    <dgm:cxn modelId="{8BA15134-F93B-452E-A1D7-6771BD10BCD8}" type="presOf" srcId="{8C6FBED0-7048-4E75-87B9-6707E44B666F}" destId="{80616CF8-CFC9-4B07-B52A-686ECE16BD18}" srcOrd="0" destOrd="0" presId="urn:microsoft.com/office/officeart/2005/8/layout/radial1"/>
    <dgm:cxn modelId="{7B899729-8472-449A-B1E8-E5E130835CCC}" type="presOf" srcId="{B1B0244A-CBE4-40C3-B1EF-D6DE93DFC4CC}" destId="{D9A76A45-8D17-4FD0-9543-5CA02933BCAB}" srcOrd="1" destOrd="0" presId="urn:microsoft.com/office/officeart/2005/8/layout/radial1"/>
    <dgm:cxn modelId="{61541958-50C3-4AB5-B1E5-D3D18EF5042C}" type="presOf" srcId="{F197658A-830C-49B0-B8F9-3C9F00101744}" destId="{C12F0273-C36E-4BFF-912F-E2FC104D5ED0}" srcOrd="1" destOrd="0" presId="urn:microsoft.com/office/officeart/2005/8/layout/radial1"/>
    <dgm:cxn modelId="{DC5CA763-9530-4ED9-A703-5815963157CB}" type="presParOf" srcId="{61BBA126-C204-4344-8632-1FC937C655E4}" destId="{363AA647-23EA-4C39-8C94-E352F063375A}" srcOrd="0" destOrd="0" presId="urn:microsoft.com/office/officeart/2005/8/layout/radial1"/>
    <dgm:cxn modelId="{DF12C042-C911-4942-AD8D-27BE6B4B4839}" type="presParOf" srcId="{61BBA126-C204-4344-8632-1FC937C655E4}" destId="{80616CF8-CFC9-4B07-B52A-686ECE16BD18}" srcOrd="1" destOrd="0" presId="urn:microsoft.com/office/officeart/2005/8/layout/radial1"/>
    <dgm:cxn modelId="{D12F4562-EFB5-43C1-9D5D-D7035198ED7C}" type="presParOf" srcId="{80616CF8-CFC9-4B07-B52A-686ECE16BD18}" destId="{67600C1D-8895-40A1-B9B0-17518A16F96E}" srcOrd="0" destOrd="0" presId="urn:microsoft.com/office/officeart/2005/8/layout/radial1"/>
    <dgm:cxn modelId="{F970EADA-004C-4794-A019-0BEEA88F5F92}" type="presParOf" srcId="{61BBA126-C204-4344-8632-1FC937C655E4}" destId="{D05CBBED-99D1-4CA4-9F43-9B1CD5A073FF}" srcOrd="2" destOrd="0" presId="urn:microsoft.com/office/officeart/2005/8/layout/radial1"/>
    <dgm:cxn modelId="{C5BE9A36-E4D6-4113-B2C1-5EEB71166624}" type="presParOf" srcId="{61BBA126-C204-4344-8632-1FC937C655E4}" destId="{2FA92BE7-D14C-435A-9322-040B34A23009}" srcOrd="3" destOrd="0" presId="urn:microsoft.com/office/officeart/2005/8/layout/radial1"/>
    <dgm:cxn modelId="{B94BA07B-6192-424A-BBEE-E929721223C6}" type="presParOf" srcId="{2FA92BE7-D14C-435A-9322-040B34A23009}" destId="{4C72484F-3E29-4C45-9E7C-B94499EE2A18}" srcOrd="0" destOrd="0" presId="urn:microsoft.com/office/officeart/2005/8/layout/radial1"/>
    <dgm:cxn modelId="{3835E12D-C961-4ADE-85A3-13177E6F17E8}" type="presParOf" srcId="{61BBA126-C204-4344-8632-1FC937C655E4}" destId="{76622173-98AC-40B0-AAD8-A8CC00A1DB22}" srcOrd="4" destOrd="0" presId="urn:microsoft.com/office/officeart/2005/8/layout/radial1"/>
    <dgm:cxn modelId="{0E8AC2E7-56B3-451C-AD52-8672AE7D8A2C}" type="presParOf" srcId="{61BBA126-C204-4344-8632-1FC937C655E4}" destId="{29111089-C9B9-4F04-B5CA-EB6B0F91B0D9}" srcOrd="5" destOrd="0" presId="urn:microsoft.com/office/officeart/2005/8/layout/radial1"/>
    <dgm:cxn modelId="{5C443876-4E35-41F1-8E11-DF16F85E0670}" type="presParOf" srcId="{29111089-C9B9-4F04-B5CA-EB6B0F91B0D9}" destId="{C12F0273-C36E-4BFF-912F-E2FC104D5ED0}" srcOrd="0" destOrd="0" presId="urn:microsoft.com/office/officeart/2005/8/layout/radial1"/>
    <dgm:cxn modelId="{C38D3C41-29C4-4243-8130-AED758107402}" type="presParOf" srcId="{61BBA126-C204-4344-8632-1FC937C655E4}" destId="{FF3D820A-A1C0-4734-A111-3F743F487203}" srcOrd="6" destOrd="0" presId="urn:microsoft.com/office/officeart/2005/8/layout/radial1"/>
    <dgm:cxn modelId="{21783C72-C260-46AE-BC43-94F35BDB1EFB}" type="presParOf" srcId="{61BBA126-C204-4344-8632-1FC937C655E4}" destId="{E94A8EEB-22BD-40F5-A076-8F846F0273EC}" srcOrd="7" destOrd="0" presId="urn:microsoft.com/office/officeart/2005/8/layout/radial1"/>
    <dgm:cxn modelId="{21B80D26-D0E4-4060-8DCA-A8BF2BD702F6}" type="presParOf" srcId="{E94A8EEB-22BD-40F5-A076-8F846F0273EC}" destId="{D9A76A45-8D17-4FD0-9543-5CA02933BCAB}" srcOrd="0" destOrd="0" presId="urn:microsoft.com/office/officeart/2005/8/layout/radial1"/>
    <dgm:cxn modelId="{F3444D1B-6B2C-4098-BE8E-5C92B93D1BA0}" type="presParOf" srcId="{61BBA126-C204-4344-8632-1FC937C655E4}" destId="{69F02899-C269-4761-9145-ED2883EDBD2B}" srcOrd="8" destOrd="0" presId="urn:microsoft.com/office/officeart/2005/8/layout/radial1"/>
    <dgm:cxn modelId="{C33A986A-3798-4EEA-A505-3C4C60EF4A19}" type="presParOf" srcId="{61BBA126-C204-4344-8632-1FC937C655E4}" destId="{69554102-B665-4D86-85F7-DDFCF026881C}" srcOrd="9" destOrd="0" presId="urn:microsoft.com/office/officeart/2005/8/layout/radial1"/>
    <dgm:cxn modelId="{3B0751AF-40E3-43BE-B18C-E08D4BDCC69A}" type="presParOf" srcId="{69554102-B665-4D86-85F7-DDFCF026881C}" destId="{84476FAE-901F-46CF-83BA-B1C084C01CDC}" srcOrd="0" destOrd="0" presId="urn:microsoft.com/office/officeart/2005/8/layout/radial1"/>
    <dgm:cxn modelId="{7D218FD0-EC2F-4440-8B4D-0168AB4E98FE}" type="presParOf" srcId="{61BBA126-C204-4344-8632-1FC937C655E4}" destId="{E9A68409-2231-4BE8-A04B-54F6913F5C87}" srcOrd="10" destOrd="0" presId="urn:microsoft.com/office/officeart/2005/8/layout/radial1"/>
    <dgm:cxn modelId="{1F8652CE-F1B9-4A18-B8F4-54AD3FB99A38}" type="presParOf" srcId="{61BBA126-C204-4344-8632-1FC937C655E4}" destId="{BDA31D69-070C-4E32-8FC7-D7C58AF028AC}" srcOrd="11" destOrd="0" presId="urn:microsoft.com/office/officeart/2005/8/layout/radial1"/>
    <dgm:cxn modelId="{6ABAD970-4C97-4987-A1AB-A499103BA14F}" type="presParOf" srcId="{BDA31D69-070C-4E32-8FC7-D7C58AF028AC}" destId="{23F726ED-4099-4AF7-82BF-5D4306305B36}" srcOrd="0" destOrd="0" presId="urn:microsoft.com/office/officeart/2005/8/layout/radial1"/>
    <dgm:cxn modelId="{DF25AE2C-3CE2-47A8-8924-A2549C6447A6}" type="presParOf" srcId="{61BBA126-C204-4344-8632-1FC937C655E4}" destId="{F7252B40-1C2F-4E35-9528-3F63F55DA1D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AA647-23EA-4C39-8C94-E352F063375A}">
      <dsp:nvSpPr>
        <dsp:cNvPr id="0" name=""/>
        <dsp:cNvSpPr/>
      </dsp:nvSpPr>
      <dsp:spPr>
        <a:xfrm>
          <a:off x="4715312" y="1884270"/>
          <a:ext cx="2898705" cy="2915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39818" y="2311287"/>
        <a:ext cx="2049693" cy="2061819"/>
      </dsp:txXfrm>
    </dsp:sp>
    <dsp:sp modelId="{80616CF8-CFC9-4B07-B52A-686ECE16BD18}">
      <dsp:nvSpPr>
        <dsp:cNvPr id="0" name=""/>
        <dsp:cNvSpPr/>
      </dsp:nvSpPr>
      <dsp:spPr>
        <a:xfrm rot="19562145">
          <a:off x="7273840" y="2205752"/>
          <a:ext cx="1114850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114850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03394" y="2191702"/>
        <a:ext cx="55742" cy="55742"/>
      </dsp:txXfrm>
    </dsp:sp>
    <dsp:sp modelId="{D05CBBED-99D1-4CA4-9F43-9B1CD5A073FF}">
      <dsp:nvSpPr>
        <dsp:cNvPr id="0" name=""/>
        <dsp:cNvSpPr/>
      </dsp:nvSpPr>
      <dsp:spPr>
        <a:xfrm>
          <a:off x="7714741" y="147031"/>
          <a:ext cx="3401375" cy="20108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 নামঃ       </a:t>
          </a:r>
          <a:r>
            <a:rPr lang="bn-IN" sz="2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বলাইচাঁদ মুখোপাধ্যায়   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12861" y="441520"/>
        <a:ext cx="2405135" cy="1421917"/>
      </dsp:txXfrm>
    </dsp:sp>
    <dsp:sp modelId="{2FA92BE7-D14C-435A-9322-040B34A23009}">
      <dsp:nvSpPr>
        <dsp:cNvPr id="0" name=""/>
        <dsp:cNvSpPr/>
      </dsp:nvSpPr>
      <dsp:spPr>
        <a:xfrm rot="10684">
          <a:off x="7614009" y="3333605"/>
          <a:ext cx="466682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466682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35684" y="3335759"/>
        <a:ext cx="23334" cy="23334"/>
      </dsp:txXfrm>
    </dsp:sp>
    <dsp:sp modelId="{76622173-98AC-40B0-AAD8-A8CC00A1DB22}">
      <dsp:nvSpPr>
        <dsp:cNvPr id="0" name=""/>
        <dsp:cNvSpPr/>
      </dsp:nvSpPr>
      <dsp:spPr>
        <a:xfrm>
          <a:off x="8080667" y="2300388"/>
          <a:ext cx="3518214" cy="2106462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             </a:t>
          </a:r>
          <a:r>
            <a:rPr lang="bn-IN" sz="28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১৮৯৯ সালের ১৯শে জুলাই, বিহারের পূর্ণিয়ার অন্তর্গত মণিহার গ্রামে ।  </a:t>
          </a:r>
          <a:r>
            <a:rPr lang="bn-IN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bn-IN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95898" y="2608872"/>
        <a:ext cx="2487752" cy="1489494"/>
      </dsp:txXfrm>
    </dsp:sp>
    <dsp:sp modelId="{29111089-C9B9-4F04-B5CA-EB6B0F91B0D9}">
      <dsp:nvSpPr>
        <dsp:cNvPr id="0" name=""/>
        <dsp:cNvSpPr/>
      </dsp:nvSpPr>
      <dsp:spPr>
        <a:xfrm rot="2061328">
          <a:off x="7251344" y="4510379"/>
          <a:ext cx="1284952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284952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61696" y="4492077"/>
        <a:ext cx="64247" cy="64247"/>
      </dsp:txXfrm>
    </dsp:sp>
    <dsp:sp modelId="{FF3D820A-A1C0-4734-A111-3F743F487203}">
      <dsp:nvSpPr>
        <dsp:cNvPr id="0" name=""/>
        <dsp:cNvSpPr/>
      </dsp:nvSpPr>
      <dsp:spPr>
        <a:xfrm>
          <a:off x="7837122" y="4658158"/>
          <a:ext cx="3323978" cy="1926753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পেশাঃ           </a:t>
          </a:r>
          <a:r>
            <a:rPr lang="bn-IN" sz="28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তাঁর পেশা শুরু হয় মেডিক্যাল অফিসার হিসেবে । </a:t>
          </a:r>
          <a:endParaRPr lang="en-US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23907" y="4940324"/>
        <a:ext cx="2350408" cy="1362421"/>
      </dsp:txXfrm>
    </dsp:sp>
    <dsp:sp modelId="{E94A8EEB-22BD-40F5-A076-8F846F0273EC}">
      <dsp:nvSpPr>
        <dsp:cNvPr id="0" name=""/>
        <dsp:cNvSpPr/>
      </dsp:nvSpPr>
      <dsp:spPr>
        <a:xfrm rot="8932161">
          <a:off x="3650185" y="4433146"/>
          <a:ext cx="1370587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370587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01214" y="4412703"/>
        <a:ext cx="68529" cy="68529"/>
      </dsp:txXfrm>
    </dsp:sp>
    <dsp:sp modelId="{69F02899-C269-4761-9145-ED2883EDBD2B}">
      <dsp:nvSpPr>
        <dsp:cNvPr id="0" name=""/>
        <dsp:cNvSpPr/>
      </dsp:nvSpPr>
      <dsp:spPr>
        <a:xfrm>
          <a:off x="807713" y="4497094"/>
          <a:ext cx="3446500" cy="2079487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বনফুলের কবিতা, ব্যঙ্গ- কবিতা, চতুর্দশপদী ।   </a:t>
          </a:r>
          <a:endParaRPr 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2441" y="4801628"/>
        <a:ext cx="2437044" cy="1470419"/>
      </dsp:txXfrm>
    </dsp:sp>
    <dsp:sp modelId="{69554102-B665-4D86-85F7-DDFCF026881C}">
      <dsp:nvSpPr>
        <dsp:cNvPr id="0" name=""/>
        <dsp:cNvSpPr/>
      </dsp:nvSpPr>
      <dsp:spPr>
        <a:xfrm rot="10822931">
          <a:off x="4355767" y="3317508"/>
          <a:ext cx="359580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359580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526568" y="3322341"/>
        <a:ext cx="17979" cy="17979"/>
      </dsp:txXfrm>
    </dsp:sp>
    <dsp:sp modelId="{E9A68409-2231-4BE8-A04B-54F6913F5C87}">
      <dsp:nvSpPr>
        <dsp:cNvPr id="0" name=""/>
        <dsp:cNvSpPr/>
      </dsp:nvSpPr>
      <dsp:spPr>
        <a:xfrm>
          <a:off x="885398" y="2315055"/>
          <a:ext cx="3470488" cy="2007003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পুরস্কারঃ</a:t>
          </a:r>
          <a:r>
            <a:rPr lang="bn-IN" sz="3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বিভিন্ন পুরস্কারসহ তিনি ‘পদ্মভূষণ’ উপাধি লাভ করেন ।  </a:t>
          </a:r>
          <a:endParaRPr lang="en-US" sz="28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93639" y="2608974"/>
        <a:ext cx="2454006" cy="1419165"/>
      </dsp:txXfrm>
    </dsp:sp>
    <dsp:sp modelId="{BDA31D69-070C-4E32-8FC7-D7C58AF028AC}">
      <dsp:nvSpPr>
        <dsp:cNvPr id="0" name=""/>
        <dsp:cNvSpPr/>
      </dsp:nvSpPr>
      <dsp:spPr>
        <a:xfrm rot="12707988">
          <a:off x="3705083" y="2214219"/>
          <a:ext cx="1325237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325237" y="138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34571" y="2194910"/>
        <a:ext cx="66261" cy="66261"/>
      </dsp:txXfrm>
    </dsp:sp>
    <dsp:sp modelId="{F7252B40-1C2F-4E35-9528-3F63F55DA1DA}">
      <dsp:nvSpPr>
        <dsp:cNvPr id="0" name=""/>
        <dsp:cNvSpPr/>
      </dsp:nvSpPr>
      <dsp:spPr>
        <a:xfrm>
          <a:off x="1002614" y="209587"/>
          <a:ext cx="3330394" cy="192896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 </a:t>
          </a:r>
          <a:r>
            <a:rPr lang="bn-IN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১৯৭৯ সালের ৯ই ফেব্রুয়ারি, কলকাতায় ।  </a:t>
          </a:r>
          <a:endParaRPr 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90339" y="492078"/>
        <a:ext cx="2354944" cy="136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9F9D-AC1A-4E21-A214-80316A6865A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A823C-85D3-4D09-8775-64ADB72F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1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028B6-CD29-414F-A942-0D3C775EEDB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0D05-A173-4090-8DDA-194D66126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4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96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685800"/>
            <a:ext cx="5711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03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685800"/>
            <a:ext cx="5711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81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685800"/>
            <a:ext cx="5711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2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685800"/>
            <a:ext cx="5711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40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685800"/>
            <a:ext cx="5711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92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685800"/>
            <a:ext cx="5711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52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15747"/>
            <a:ext cx="10104120" cy="152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041828"/>
            <a:ext cx="8321040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3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9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3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85642"/>
            <a:ext cx="3566160" cy="60858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85642"/>
            <a:ext cx="10500360" cy="60858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583386"/>
            <a:ext cx="10104120" cy="141662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023118"/>
            <a:ext cx="10104120" cy="156026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3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9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3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6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99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32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65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664288"/>
            <a:ext cx="7033260" cy="47072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664288"/>
            <a:ext cx="7033260" cy="47072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5636"/>
            <a:ext cx="10698480" cy="11887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96589"/>
            <a:ext cx="5252244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319" indent="0">
              <a:buNone/>
              <a:defRPr sz="2400" b="1"/>
            </a:lvl2pPr>
            <a:lvl3pPr marL="1086640" indent="0">
              <a:buNone/>
              <a:defRPr sz="2100" b="1"/>
            </a:lvl3pPr>
            <a:lvl4pPr marL="1629960" indent="0">
              <a:buNone/>
              <a:defRPr sz="1900" b="1"/>
            </a:lvl4pPr>
            <a:lvl5pPr marL="2173279" indent="0">
              <a:buNone/>
              <a:defRPr sz="1900" b="1"/>
            </a:lvl5pPr>
            <a:lvl6pPr marL="2716598" indent="0">
              <a:buNone/>
              <a:defRPr sz="1900" b="1"/>
            </a:lvl6pPr>
            <a:lvl7pPr marL="3259919" indent="0">
              <a:buNone/>
              <a:defRPr sz="1900" b="1"/>
            </a:lvl7pPr>
            <a:lvl8pPr marL="3803238" indent="0">
              <a:buNone/>
              <a:defRPr sz="1900" b="1"/>
            </a:lvl8pPr>
            <a:lvl9pPr marL="434655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261972"/>
            <a:ext cx="5252244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7" y="1596589"/>
            <a:ext cx="5254308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319" indent="0">
              <a:buNone/>
              <a:defRPr sz="2400" b="1"/>
            </a:lvl2pPr>
            <a:lvl3pPr marL="1086640" indent="0">
              <a:buNone/>
              <a:defRPr sz="2100" b="1"/>
            </a:lvl3pPr>
            <a:lvl4pPr marL="1629960" indent="0">
              <a:buNone/>
              <a:defRPr sz="1900" b="1"/>
            </a:lvl4pPr>
            <a:lvl5pPr marL="2173279" indent="0">
              <a:buNone/>
              <a:defRPr sz="1900" b="1"/>
            </a:lvl5pPr>
            <a:lvl6pPr marL="2716598" indent="0">
              <a:buNone/>
              <a:defRPr sz="1900" b="1"/>
            </a:lvl6pPr>
            <a:lvl7pPr marL="3259919" indent="0">
              <a:buNone/>
              <a:defRPr sz="1900" b="1"/>
            </a:lvl7pPr>
            <a:lvl8pPr marL="3803238" indent="0">
              <a:buNone/>
              <a:defRPr sz="1900" b="1"/>
            </a:lvl8pPr>
            <a:lvl9pPr marL="434655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7" y="2261972"/>
            <a:ext cx="5254308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5" y="283985"/>
            <a:ext cx="3910807" cy="12085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83990"/>
            <a:ext cx="6645275" cy="608750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5" y="1492575"/>
            <a:ext cx="3910807" cy="4878923"/>
          </a:xfrm>
        </p:spPr>
        <p:txBody>
          <a:bodyPr/>
          <a:lstStyle>
            <a:lvl1pPr marL="0" indent="0">
              <a:buNone/>
              <a:defRPr sz="1700"/>
            </a:lvl1pPr>
            <a:lvl2pPr marL="543319" indent="0">
              <a:buNone/>
              <a:defRPr sz="1400"/>
            </a:lvl2pPr>
            <a:lvl3pPr marL="1086640" indent="0">
              <a:buNone/>
              <a:defRPr sz="1200"/>
            </a:lvl3pPr>
            <a:lvl4pPr marL="1629960" indent="0">
              <a:buNone/>
              <a:defRPr sz="1100"/>
            </a:lvl4pPr>
            <a:lvl5pPr marL="2173279" indent="0">
              <a:buNone/>
              <a:defRPr sz="1100"/>
            </a:lvl5pPr>
            <a:lvl6pPr marL="2716598" indent="0">
              <a:buNone/>
              <a:defRPr sz="1100"/>
            </a:lvl6pPr>
            <a:lvl7pPr marL="3259919" indent="0">
              <a:buNone/>
              <a:defRPr sz="1100"/>
            </a:lvl7pPr>
            <a:lvl8pPr marL="3803238" indent="0">
              <a:buNone/>
              <a:defRPr sz="1100"/>
            </a:lvl8pPr>
            <a:lvl9pPr marL="434655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992846"/>
            <a:ext cx="7132320" cy="5894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37314"/>
            <a:ext cx="7132320" cy="4279583"/>
          </a:xfrm>
        </p:spPr>
        <p:txBody>
          <a:bodyPr/>
          <a:lstStyle>
            <a:lvl1pPr marL="0" indent="0">
              <a:buNone/>
              <a:defRPr sz="3800"/>
            </a:lvl1pPr>
            <a:lvl2pPr marL="543319" indent="0">
              <a:buNone/>
              <a:defRPr sz="3300"/>
            </a:lvl2pPr>
            <a:lvl3pPr marL="1086640" indent="0">
              <a:buNone/>
              <a:defRPr sz="2900"/>
            </a:lvl3pPr>
            <a:lvl4pPr marL="1629960" indent="0">
              <a:buNone/>
              <a:defRPr sz="2400"/>
            </a:lvl4pPr>
            <a:lvl5pPr marL="2173279" indent="0">
              <a:buNone/>
              <a:defRPr sz="2400"/>
            </a:lvl5pPr>
            <a:lvl6pPr marL="2716598" indent="0">
              <a:buNone/>
              <a:defRPr sz="2400"/>
            </a:lvl6pPr>
            <a:lvl7pPr marL="3259919" indent="0">
              <a:buNone/>
              <a:defRPr sz="2400"/>
            </a:lvl7pPr>
            <a:lvl8pPr marL="3803238" indent="0">
              <a:buNone/>
              <a:defRPr sz="2400"/>
            </a:lvl8pPr>
            <a:lvl9pPr marL="4346558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582280"/>
            <a:ext cx="7132320" cy="837094"/>
          </a:xfrm>
        </p:spPr>
        <p:txBody>
          <a:bodyPr/>
          <a:lstStyle>
            <a:lvl1pPr marL="0" indent="0">
              <a:buNone/>
              <a:defRPr sz="1700"/>
            </a:lvl1pPr>
            <a:lvl2pPr marL="543319" indent="0">
              <a:buNone/>
              <a:defRPr sz="1400"/>
            </a:lvl2pPr>
            <a:lvl3pPr marL="1086640" indent="0">
              <a:buNone/>
              <a:defRPr sz="1200"/>
            </a:lvl3pPr>
            <a:lvl4pPr marL="1629960" indent="0">
              <a:buNone/>
              <a:defRPr sz="1100"/>
            </a:lvl4pPr>
            <a:lvl5pPr marL="2173279" indent="0">
              <a:buNone/>
              <a:defRPr sz="1100"/>
            </a:lvl5pPr>
            <a:lvl6pPr marL="2716598" indent="0">
              <a:buNone/>
              <a:defRPr sz="1100"/>
            </a:lvl6pPr>
            <a:lvl7pPr marL="3259919" indent="0">
              <a:buNone/>
              <a:defRPr sz="1100"/>
            </a:lvl7pPr>
            <a:lvl8pPr marL="3803238" indent="0">
              <a:buNone/>
              <a:defRPr sz="1100"/>
            </a:lvl8pPr>
            <a:lvl9pPr marL="434655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6C58-38A3-4616-AFF3-57970CF805B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947-7DD7-4601-B39A-AD45B804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85636"/>
            <a:ext cx="10698480" cy="1188773"/>
          </a:xfrm>
          <a:prstGeom prst="rect">
            <a:avLst/>
          </a:prstGeom>
        </p:spPr>
        <p:txBody>
          <a:bodyPr vert="horz" lIns="108663" tIns="54332" rIns="108663" bIns="543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64288"/>
            <a:ext cx="10698480" cy="4707211"/>
          </a:xfrm>
          <a:prstGeom prst="rect">
            <a:avLst/>
          </a:prstGeom>
        </p:spPr>
        <p:txBody>
          <a:bodyPr vert="horz" lIns="108663" tIns="54332" rIns="108663" bIns="54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610904"/>
            <a:ext cx="2773680" cy="379747"/>
          </a:xfrm>
          <a:prstGeom prst="rect">
            <a:avLst/>
          </a:prstGeom>
        </p:spPr>
        <p:txBody>
          <a:bodyPr vert="horz" lIns="108663" tIns="54332" rIns="108663" bIns="543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FAB-9895-452A-9419-BB577BBD24B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610904"/>
            <a:ext cx="3764280" cy="379747"/>
          </a:xfrm>
          <a:prstGeom prst="rect">
            <a:avLst/>
          </a:prstGeom>
        </p:spPr>
        <p:txBody>
          <a:bodyPr vert="horz" lIns="108663" tIns="54332" rIns="108663" bIns="543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610904"/>
            <a:ext cx="2773680" cy="379747"/>
          </a:xfrm>
          <a:prstGeom prst="rect">
            <a:avLst/>
          </a:prstGeom>
        </p:spPr>
        <p:txBody>
          <a:bodyPr vert="horz" lIns="108663" tIns="54332" rIns="108663" bIns="543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14CC-614A-4265-8026-549AFD485A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887200" cy="7132638"/>
          </a:xfrm>
          <a:prstGeom prst="frame">
            <a:avLst>
              <a:gd name="adj1" fmla="val 748"/>
            </a:avLst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8664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490" indent="-407490" algn="l" defTabSz="108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895" indent="-339575" algn="l" defTabSz="108664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300" indent="-271660" algn="l" defTabSz="108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619" indent="-271660" algn="l" defTabSz="108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939" indent="-271660" algn="l" defTabSz="108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259" indent="-271660" algn="l" defTabSz="108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1578" indent="-271660" algn="l" defTabSz="108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4898" indent="-271660" algn="l" defTabSz="108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219" indent="-271660" algn="l" defTabSz="108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19" algn="l" defTabSz="10866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640" algn="l" defTabSz="10866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960" algn="l" defTabSz="10866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279" algn="l" defTabSz="10866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598" algn="l" defTabSz="10866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919" algn="l" defTabSz="10866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238" algn="l" defTabSz="10866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6558" algn="l" defTabSz="10866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864134" y="384202"/>
            <a:ext cx="8158931" cy="1317058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spcCol="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স্বাগত</a:t>
            </a:r>
            <a:r>
              <a:rPr lang="en-GB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7C48D0D4-7043-6E4C-9A2A-0EBF5386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0114"/>
            <a:ext cx="1906528" cy="341240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78B493D-8453-8543-9CA1-331AD6D20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134" y="1860114"/>
            <a:ext cx="3344141" cy="250810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5D42DED-07A3-714B-A2A3-EBE62E6D8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657" y="4337338"/>
            <a:ext cx="3583490" cy="268201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59338B71-DBBF-5047-8679-874C5C29B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305" y="1933853"/>
            <a:ext cx="4322033" cy="259322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C99DDA7E-6824-0549-A71E-D2FF94EA0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338" y="1933853"/>
            <a:ext cx="2607670" cy="326090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xmlns="" id="{4AEFA461-510F-A14C-8058-8148FE7BBC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870" y="4471392"/>
            <a:ext cx="3905468" cy="26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40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7402721-7F2D-484B-9722-305EDC328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4718" y="578245"/>
            <a:ext cx="7048014" cy="3927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72151F-9D92-C24F-BC40-C8976F0900E1}"/>
              </a:ext>
            </a:extLst>
          </p:cNvPr>
          <p:cNvSpPr txBox="1"/>
          <p:nvPr/>
        </p:nvSpPr>
        <p:spPr>
          <a:xfrm>
            <a:off x="2338565" y="4822429"/>
            <a:ext cx="6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কবির আগমন ও গল্পের নতুন মোড়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xmlns="" val="424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23079" y="586485"/>
            <a:ext cx="6166679" cy="25045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পরিচর্যা বিহীন নিমগাছ</a:t>
            </a:r>
            <a:r>
              <a:rPr lang="bn-IN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36F43F13-9236-6240-8301-E3DA91EFA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566319"/>
            <a:ext cx="6794683" cy="3566319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D47305F7-4B3E-D74C-BFBC-423207820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9384" y="-33855"/>
            <a:ext cx="5237816" cy="3917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D00E35-6EEF-A04D-975E-7042DEB09E84}"/>
              </a:ext>
            </a:extLst>
          </p:cNvPr>
          <p:cNvSpPr txBox="1"/>
          <p:nvPr/>
        </p:nvSpPr>
        <p:spPr>
          <a:xfrm>
            <a:off x="7616622" y="5041547"/>
            <a:ext cx="392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rgbClr val="FF0066"/>
                </a:solidFill>
              </a:rPr>
              <a:t>যত্নহীন গৃহবধু</a:t>
            </a:r>
            <a:endParaRPr lang="en-US" sz="48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68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50641" y="0"/>
            <a:ext cx="4598514" cy="10727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bn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Computer Solution\Desktop\digital class are jono\_20170517_132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1427" y="1075543"/>
            <a:ext cx="5284346" cy="3512788"/>
          </a:xfrm>
          <a:prstGeom prst="roundRect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5041167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পরিচর্যাবিহীন নিমগাছ ও গৃহকর্ম-নিপূণা লক্ষ্মীবউয়ের মধ্যে যে সাদৃশ্য রয়েছে তা দলে আলোচনা করে লিখ। 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87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24290" y="-120313"/>
            <a:ext cx="3579688" cy="902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8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27350" y="2394434"/>
            <a:ext cx="769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লোকজন নিমের কচি পাতা খায় কেন? 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33" y="1152379"/>
            <a:ext cx="871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বনফুল কী হিসেবে কর্মজীবন শুরু করেন?  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457200" y="1694973"/>
            <a:ext cx="3611394" cy="621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ম্যাজিস্ট্রেট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66260" y="1683404"/>
            <a:ext cx="2673016" cy="621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হিসেবে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40002" y="1684177"/>
            <a:ext cx="3611394" cy="6164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 মেডিক্যাল অফিসার   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35357" y="1652102"/>
            <a:ext cx="3112994" cy="60905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সম্পাদক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2900438"/>
            <a:ext cx="3221660" cy="7358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স্বাদ গ্রহনের জন্য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55483" y="2938425"/>
            <a:ext cx="3693918" cy="621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রুচি বাড়ানোর জন্য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27536" y="2957874"/>
            <a:ext cx="3201715" cy="621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 রোগমুক্তির জন্য 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08733" y="2972669"/>
            <a:ext cx="3249140" cy="621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কৃতিত্ব অর্জনের জন্য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7900" y="3693959"/>
            <a:ext cx="110325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‘ওদের বাড়ির গৃহকর্ম-নিপুণা লক্ষ্মী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বউটার ঠিক এক দশা’- বাক্যটিতে লেখক বউটি সম্পর্কে যে ইঙ্গিত দিয়েছেন- 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অবহেলিত </a:t>
            </a:r>
          </a:p>
          <a:p>
            <a:r>
              <a:rPr lang="bn-IN" sz="3200" dirty="0"/>
              <a:t> </a:t>
            </a:r>
          </a:p>
          <a:p>
            <a:r>
              <a:rPr lang="bn-IN" sz="3200" dirty="0"/>
              <a:t> </a:t>
            </a:r>
          </a:p>
          <a:p>
            <a:r>
              <a:rPr lang="bn-IN" sz="3200" dirty="0"/>
              <a:t> </a:t>
            </a:r>
          </a:p>
          <a:p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-38021" y="5800709"/>
            <a:ext cx="2514600" cy="621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70933" y="5756465"/>
            <a:ext cx="2382810" cy="621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05086" y="5776846"/>
            <a:ext cx="1942822" cy="621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52292" y="5741717"/>
            <a:ext cx="2935924" cy="621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iii</a:t>
            </a:r>
          </a:p>
        </p:txBody>
      </p:sp>
      <p:sp>
        <p:nvSpPr>
          <p:cNvPr id="9" name="Oval 8"/>
          <p:cNvSpPr/>
          <p:nvPr/>
        </p:nvSpPr>
        <p:spPr>
          <a:xfrm>
            <a:off x="6083859" y="1755366"/>
            <a:ext cx="495536" cy="500215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250102" y="3035570"/>
            <a:ext cx="570968" cy="491461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150362" y="5918693"/>
            <a:ext cx="533401" cy="51428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83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1312" y="181741"/>
            <a:ext cx="4786920" cy="92802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7540" y="5395119"/>
            <a:ext cx="10423780" cy="12667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★বিকেএসপিতে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GB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বিভিন্ন ভেষজ গাছ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রোপণের কর্মসূচি নেওয়া দরকার। এ কাজ করার জন্য তোমরা কী কী করবে?  </a:t>
            </a:r>
            <a:endParaRPr lang="en-US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6256" y="1779815"/>
            <a:ext cx="4145832" cy="3102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436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5A43F2-1F70-6E49-BD26-45414E5887F1}"/>
              </a:ext>
            </a:extLst>
          </p:cNvPr>
          <p:cNvSpPr txBox="1"/>
          <p:nvPr/>
        </p:nvSpPr>
        <p:spPr>
          <a:xfrm>
            <a:off x="4793440" y="2784513"/>
            <a:ext cx="301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rgbClr val="FFFF00"/>
                </a:solidFill>
              </a:rPr>
              <a:t>ধন্যবাদ</a:t>
            </a:r>
            <a:r>
              <a:rPr lang="en-GB">
                <a:solidFill>
                  <a:srgbClr val="FFFF00"/>
                </a:solidFill>
              </a:rPr>
              <a:t> 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15628CB-F955-0D4D-8B50-5B0CD0FCD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76" y="631986"/>
            <a:ext cx="4321886" cy="586866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4ACCF0B-1C57-3049-9025-67845E8AE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5313" y="0"/>
            <a:ext cx="4321887" cy="287602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F06865A2-0814-7746-AA34-A95D24179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8545" y="3970112"/>
            <a:ext cx="4566019" cy="30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0127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73737" y="2"/>
            <a:ext cx="3974691" cy="15123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2" y="4112196"/>
            <a:ext cx="5128111" cy="2859452"/>
          </a:xfrm>
          <a:prstGeom prst="roundRect">
            <a:avLst>
              <a:gd name="adj" fmla="val 11919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bn-IN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245" y="4112198"/>
            <a:ext cx="4303283" cy="22628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endParaRPr lang="bn-IN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922259" y="5994791"/>
            <a:ext cx="0" cy="3703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387" y="1078391"/>
            <a:ext cx="2120141" cy="24969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7649" y="3904026"/>
            <a:ext cx="59436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শামীম মোল্যা</a:t>
            </a:r>
            <a:endParaRPr lang="bn-IN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GB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(বাংলা)</a:t>
            </a:r>
          </a:p>
          <a:p>
            <a:pPr lvl="0" algn="ctr"/>
            <a:r>
              <a:rPr lang="en-GB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ক্রীড়া শিক্ষা প্রতিষ্ঠান (বিকেএসপি)</a:t>
            </a:r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GB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০১৭৫৬৬৮৬৪১২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GB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 shamimiu1992@gmail.com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A61D25-AF73-9B4C-B754-FF9EC3E7CDA6}"/>
              </a:ext>
            </a:extLst>
          </p:cNvPr>
          <p:cNvSpPr txBox="1"/>
          <p:nvPr/>
        </p:nvSpPr>
        <p:spPr>
          <a:xfrm>
            <a:off x="6522926" y="3968147"/>
            <a:ext cx="51479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 err="1"/>
              <a:t>মাধ্যমিক</a:t>
            </a:r>
            <a:r>
              <a:rPr lang="en-GB" sz="3600" b="1" dirty="0"/>
              <a:t> </a:t>
            </a:r>
            <a:r>
              <a:rPr lang="en-GB" sz="3600" b="1" dirty="0" err="1"/>
              <a:t>বাংলা</a:t>
            </a:r>
            <a:r>
              <a:rPr lang="en-GB" sz="3600" b="1" dirty="0"/>
              <a:t> </a:t>
            </a:r>
            <a:r>
              <a:rPr lang="en-GB" sz="3600" b="1" dirty="0" err="1"/>
              <a:t>সাহিত্য</a:t>
            </a:r>
            <a:endParaRPr lang="en-GB" sz="3600" b="1" dirty="0"/>
          </a:p>
          <a:p>
            <a:pPr algn="l"/>
            <a:r>
              <a:rPr lang="en-GB" sz="2400" dirty="0"/>
              <a:t>              </a:t>
            </a:r>
            <a:r>
              <a:rPr lang="en-GB" sz="2800" dirty="0"/>
              <a:t>    </a:t>
            </a:r>
            <a:r>
              <a:rPr lang="en-GB" sz="2800" dirty="0" err="1"/>
              <a:t>নবম</a:t>
            </a:r>
            <a:r>
              <a:rPr lang="en-GB" sz="2800" dirty="0"/>
              <a:t> ও </a:t>
            </a:r>
            <a:r>
              <a:rPr lang="en-GB" sz="2800" dirty="0" err="1"/>
              <a:t>দশম</a:t>
            </a:r>
            <a:r>
              <a:rPr lang="en-GB" sz="2800" dirty="0"/>
              <a:t> </a:t>
            </a:r>
            <a:r>
              <a:rPr lang="en-GB" sz="2800" dirty="0" err="1"/>
              <a:t>শ্রেণি</a:t>
            </a:r>
            <a:endParaRPr lang="en-GB" sz="2800" dirty="0"/>
          </a:p>
          <a:p>
            <a:pPr algn="l"/>
            <a:r>
              <a:rPr lang="en-GB" sz="2800" dirty="0"/>
              <a:t>                   </a:t>
            </a:r>
            <a:r>
              <a:rPr lang="en-GB" sz="2800" dirty="0" err="1"/>
              <a:t>সময়ঃ</a:t>
            </a:r>
            <a:r>
              <a:rPr lang="en-GB" sz="2800" dirty="0"/>
              <a:t> ৩০ </a:t>
            </a:r>
            <a:r>
              <a:rPr lang="en-GB" sz="2800" dirty="0" err="1"/>
              <a:t>মিনিট</a:t>
            </a:r>
            <a:endParaRPr lang="en-US" sz="2800" dirty="0"/>
          </a:p>
        </p:txBody>
      </p:sp>
      <p:pic>
        <p:nvPicPr>
          <p:cNvPr id="17" name="Picture 16" descr="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80" y="1181685"/>
            <a:ext cx="2489983" cy="24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1863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24200" y="1527331"/>
            <a:ext cx="6896101" cy="1704536"/>
            <a:chOff x="3124200" y="1647251"/>
            <a:chExt cx="6896101" cy="1704536"/>
          </a:xfrm>
        </p:grpSpPr>
        <p:grpSp>
          <p:nvGrpSpPr>
            <p:cNvPr id="7" name="Group 6"/>
            <p:cNvGrpSpPr/>
            <p:nvPr/>
          </p:nvGrpSpPr>
          <p:grpSpPr>
            <a:xfrm>
              <a:off x="3124200" y="1647251"/>
              <a:ext cx="6896101" cy="1704536"/>
              <a:chOff x="3124200" y="1647251"/>
              <a:chExt cx="6896101" cy="1704536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3124200" y="1647251"/>
                <a:ext cx="4686301" cy="914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IN" sz="9600" b="1" u="sng" dirty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নিম</a:t>
                </a:r>
                <a:r>
                  <a:rPr lang="bn-IN" sz="6600" b="1" u="sng" dirty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গাছ</a:t>
                </a:r>
                <a:r>
                  <a:rPr lang="bn-IN" sz="6600" b="1" dirty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66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34000" y="2437387"/>
                <a:ext cx="4686301" cy="914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9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বন</a:t>
                </a:r>
                <a:r>
                  <a:rPr lang="bn-IN" sz="6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ফুল</a:t>
                </a:r>
                <a:r>
                  <a:rPr lang="bn-IN" sz="5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3886200" y="2579079"/>
              <a:ext cx="41148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9928" y="3117567"/>
            <a:ext cx="4226379" cy="2927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4596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18540" y="36494"/>
            <a:ext cx="4760926" cy="188451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230" y="2804318"/>
            <a:ext cx="10820399" cy="41113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লেখক পরিচিতি বলতে পারবে।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নিমগাছের নানা উপকারিতা ব্যাখ্যা করতে পারবে।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নিমগাছ ও বাড়ির গৃহকর্ম-নিপুণা লক্ষ্মীবউয়ের মধ্যে যে সাদৃশ্য রয়েছে তা বিশ্লেষণ করতে পারবে ।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13B67A-DA22-8D43-AB84-9882B6E069B6}"/>
              </a:ext>
            </a:extLst>
          </p:cNvPr>
          <p:cNvSpPr txBox="1"/>
          <p:nvPr/>
        </p:nvSpPr>
        <p:spPr>
          <a:xfrm>
            <a:off x="1090641" y="2157987"/>
            <a:ext cx="565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chemeClr val="accent2"/>
                </a:solidFill>
              </a:rPr>
              <a:t>পাঠ শেষে জানা যাবে.....</a:t>
            </a:r>
            <a:endParaRPr lang="en-US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1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94366" y="4358834"/>
            <a:ext cx="5915299" cy="103027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03440" tIns="51720" rIns="103440" bIns="51720" anchor="ctr"/>
          <a:lstStyle/>
          <a:p>
            <a:pPr algn="ctr"/>
            <a:r>
              <a:rPr lang="bn-BD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694299424"/>
              </p:ext>
            </p:extLst>
          </p:nvPr>
        </p:nvGraphicFramePr>
        <p:xfrm>
          <a:off x="139318" y="68659"/>
          <a:ext cx="12545940" cy="699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25619" y="5389104"/>
            <a:ext cx="2772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বনফুল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4036" y="308867"/>
            <a:ext cx="371574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16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AA647-23EA-4C39-8C94-E352F0633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63AA647-23EA-4C39-8C94-E352F0633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616CF8-CFC9-4B07-B52A-686ECE16B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80616CF8-CFC9-4B07-B52A-686ECE16B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5CBBED-99D1-4CA4-9F43-9B1CD5A07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05CBBED-99D1-4CA4-9F43-9B1CD5A07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A92BE7-D14C-435A-9322-040B34A23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2FA92BE7-D14C-435A-9322-040B34A23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622173-98AC-40B0-AAD8-A8CC00A1D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6622173-98AC-40B0-AAD8-A8CC00A1D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11089-C9B9-4F04-B5CA-EB6B0F91B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29111089-C9B9-4F04-B5CA-EB6B0F91B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D820A-A1C0-4734-A111-3F743F48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F3D820A-A1C0-4734-A111-3F743F487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A8EEB-22BD-40F5-A076-8F846F027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E94A8EEB-22BD-40F5-A076-8F846F027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02899-C269-4761-9145-ED2883EDB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9F02899-C269-4761-9145-ED2883EDB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554102-B665-4D86-85F7-DDFCF0268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69554102-B665-4D86-85F7-DDFCF0268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68409-2231-4BE8-A04B-54F6913F5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E9A68409-2231-4BE8-A04B-54F6913F5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31D69-070C-4E32-8FC7-D7C58AF02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BDA31D69-070C-4E32-8FC7-D7C58AF02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52B40-1C2F-4E35-9528-3F63F55DA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F7252B40-1C2F-4E35-9528-3F63F55DA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A139E7-4202-4453-8C4D-2C4DA300F74A}"/>
              </a:ext>
            </a:extLst>
          </p:cNvPr>
          <p:cNvSpPr txBox="1"/>
          <p:nvPr/>
        </p:nvSpPr>
        <p:spPr>
          <a:xfrm>
            <a:off x="1224107" y="2830821"/>
            <a:ext cx="3583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4EAAD6-875E-4652-95BB-6E76D9CCA516}"/>
              </a:ext>
            </a:extLst>
          </p:cNvPr>
          <p:cNvSpPr txBox="1"/>
          <p:nvPr/>
        </p:nvSpPr>
        <p:spPr>
          <a:xfrm>
            <a:off x="6635509" y="2830821"/>
            <a:ext cx="394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0EB9A74-DDD6-41A5-BBFE-CAD307788F99}"/>
              </a:ext>
            </a:extLst>
          </p:cNvPr>
          <p:cNvCxnSpPr/>
          <p:nvPr/>
        </p:nvCxnSpPr>
        <p:spPr>
          <a:xfrm rot="5400000">
            <a:off x="4142347" y="3292486"/>
            <a:ext cx="304786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3879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6928" y="547350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নিমের ছাল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547350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শিলে পিষা নিম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29805" y="6142044"/>
            <a:ext cx="4648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চর্মরোগের অব্যর্থ মহৌষধ   </a:t>
            </a:r>
            <a:endParaRPr lang="en-US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631" y="547350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কবিরাজের ঔষধ তৈরি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3" r="6590"/>
          <a:stretch/>
        </p:blipFill>
        <p:spPr>
          <a:xfrm>
            <a:off x="8001000" y="1680141"/>
            <a:ext cx="3429000" cy="3581400"/>
          </a:xfrm>
          <a:prstGeom prst="roundRect">
            <a:avLst>
              <a:gd name="adj" fmla="val 1163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03" y="1680140"/>
            <a:ext cx="3562240" cy="3636239"/>
          </a:xfrm>
          <a:prstGeom prst="roundRect">
            <a:avLst>
              <a:gd name="adj" fmla="val 11410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3396728" y="294117"/>
            <a:ext cx="587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612" y="1680140"/>
            <a:ext cx="3122159" cy="358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46255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54214" y="442119"/>
            <a:ext cx="5580185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নিমগাছের তৈরি ঔষধের উপকারিতা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336" y="526444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7783" y="526444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96400" y="515113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চুলকানি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8" b="2675"/>
          <a:stretch/>
        </p:blipFill>
        <p:spPr>
          <a:xfrm>
            <a:off x="8230850" y="2083633"/>
            <a:ext cx="3238749" cy="2983042"/>
          </a:xfrm>
          <a:prstGeom prst="roundRect">
            <a:avLst>
              <a:gd name="adj" fmla="val 135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4" b="7843"/>
          <a:stretch/>
        </p:blipFill>
        <p:spPr>
          <a:xfrm>
            <a:off x="418245" y="2038662"/>
            <a:ext cx="3535998" cy="3230317"/>
          </a:xfrm>
          <a:prstGeom prst="roundRect">
            <a:avLst>
              <a:gd name="adj" fmla="val 142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C:\Users\ASUS\Desktop\n p\n\images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242" y="2121055"/>
            <a:ext cx="3380137" cy="3121664"/>
          </a:xfrm>
          <a:prstGeom prst="roundRect">
            <a:avLst>
              <a:gd name="adj" fmla="val 1282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4466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02485" y="397764"/>
            <a:ext cx="5007125" cy="45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3907" y="2575067"/>
            <a:ext cx="10670478" cy="3566282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নিমপাতা তার ঔষধি গুণের সাহায্যে আমাদের নানা উপকার করে । নিমপাতায় রয়েছে জীবাণু প্রতিরোধী উপাদান যা আমাদের ত্বক ও শরীরের জন্য বিশেষ উপকারী।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খোস,দাদ,হাজা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 চুলকানির মতো চর্মরোগে নিমগাছের পাতা বেটে লাগালে এইসব অসুখ সেরে যায় । গরম তেলে নিমপাতা ভেজে খেলে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যকৃতের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উপকার মেলে ।  এই পাতা এতটাই কার্যকরী ও সফল যে একে চর্মরোগের অব্যর্থ মহৌষধ বলা হয় ।</a:t>
            </a:r>
          </a:p>
        </p:txBody>
      </p:sp>
      <p:pic>
        <p:nvPicPr>
          <p:cNvPr id="5" name="Picture 4" descr="C:\Users\REFRESH TECHNOLOGY\Downloads\SHAREit\Photo\20180130_114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978" y="445358"/>
            <a:ext cx="1569146" cy="16632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9349" y="1108712"/>
            <a:ext cx="9212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নিমপাতা কীভাবে আমাদের উপকারে আসে, ব্যাখ্যা কর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61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405</Words>
  <Application>Microsoft Office PowerPoint</Application>
  <PresentationFormat>Custom</PresentationFormat>
  <Paragraphs>79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Hasna Begum</dc:creator>
  <cp:lastModifiedBy>DELL</cp:lastModifiedBy>
  <cp:revision>106</cp:revision>
  <dcterms:created xsi:type="dcterms:W3CDTF">2018-06-11T13:39:16Z</dcterms:created>
  <dcterms:modified xsi:type="dcterms:W3CDTF">2021-01-20T06:23:23Z</dcterms:modified>
</cp:coreProperties>
</file>