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Default Extension="jp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314" r:id="rId2"/>
    <p:sldId id="310" r:id="rId3"/>
    <p:sldId id="289" r:id="rId4"/>
    <p:sldId id="306" r:id="rId5"/>
    <p:sldId id="303" r:id="rId6"/>
    <p:sldId id="279" r:id="rId7"/>
    <p:sldId id="316" r:id="rId8"/>
    <p:sldId id="307" r:id="rId9"/>
    <p:sldId id="295" r:id="rId10"/>
    <p:sldId id="296" r:id="rId11"/>
    <p:sldId id="298" r:id="rId12"/>
    <p:sldId id="299" r:id="rId13"/>
    <p:sldId id="297" r:id="rId14"/>
    <p:sldId id="302" r:id="rId15"/>
    <p:sldId id="300" r:id="rId16"/>
    <p:sldId id="285" r:id="rId17"/>
    <p:sldId id="311" r:id="rId18"/>
    <p:sldId id="31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FBC44"/>
    <a:srgbClr val="EC78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A076C1-5003-494A-AFA8-4590A555F20B}" type="doc">
      <dgm:prSet loTypeId="urn:microsoft.com/office/officeart/2005/8/layout/radial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96AFCE5-94AD-487D-AE88-5E111356B815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83A93FC-12D2-4804-BAD4-A6EEBE70A917}" type="parTrans" cxnId="{18807992-C3CC-4262-A66C-6CD6D909A933}">
      <dgm:prSet/>
      <dgm:spPr/>
      <dgm:t>
        <a:bodyPr/>
        <a:lstStyle/>
        <a:p>
          <a:endParaRPr lang="en-US"/>
        </a:p>
      </dgm:t>
    </dgm:pt>
    <dgm:pt modelId="{23520E6A-6B10-4A46-807A-53D01172F628}" type="sibTrans" cxnId="{18807992-C3CC-4262-A66C-6CD6D909A933}">
      <dgm:prSet/>
      <dgm:spPr/>
      <dgm:t>
        <a:bodyPr/>
        <a:lstStyle/>
        <a:p>
          <a:endParaRPr lang="en-US"/>
        </a:p>
      </dgm:t>
    </dgm:pt>
    <dgm:pt modelId="{165C0058-A0C0-4256-AB7D-5F28907C2EA8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3200" b="1" dirty="0" err="1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জন্ম</a:t>
          </a:r>
          <a:r>
            <a:rPr lang="en-US" sz="3200" b="1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:</a:t>
          </a:r>
          <a:r>
            <a:rPr lang="bn-IN" sz="3200" b="1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১৮৮৫</a:t>
          </a:r>
          <a:endParaRPr lang="en-US" sz="2300" b="1" dirty="0">
            <a:solidFill>
              <a:schemeClr val="tx1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98518DC8-9771-4957-AF42-6AE1BECB22CA}" type="parTrans" cxnId="{950DEA00-D9AE-41D9-924F-1DD123D80FB7}">
      <dgm:prSet/>
      <dgm:spPr/>
      <dgm:t>
        <a:bodyPr/>
        <a:lstStyle/>
        <a:p>
          <a:endParaRPr lang="en-US"/>
        </a:p>
      </dgm:t>
    </dgm:pt>
    <dgm:pt modelId="{5EC26818-7D00-4EEF-B247-944AFB554135}" type="sibTrans" cxnId="{950DEA00-D9AE-41D9-924F-1DD123D80FB7}">
      <dgm:prSet/>
      <dgm:spPr/>
      <dgm:t>
        <a:bodyPr/>
        <a:lstStyle/>
        <a:p>
          <a:endParaRPr lang="en-US"/>
        </a:p>
      </dgm:t>
    </dgm:pt>
    <dgm:pt modelId="{0FC0F3FC-D41B-4CE9-B879-242376A7D6D0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</a:t>
          </a:r>
          <a:r>
            <a: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ভাষার</a:t>
          </a:r>
          <a:r>
            <a: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r>
            <a:rPr lang="en-US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ইতিবৃত্ত</a:t>
          </a:r>
          <a:endParaRPr lang="en-US" b="1" dirty="0">
            <a:solidFill>
              <a:schemeClr val="tx1"/>
            </a:solidFill>
          </a:endParaRPr>
        </a:p>
      </dgm:t>
    </dgm:pt>
    <dgm:pt modelId="{DE19B33C-02A3-4714-8DDD-DF7B65DB45E5}" type="parTrans" cxnId="{41404200-7BC1-4375-8615-F2CB617C5DC2}">
      <dgm:prSet/>
      <dgm:spPr/>
      <dgm:t>
        <a:bodyPr/>
        <a:lstStyle/>
        <a:p>
          <a:endParaRPr lang="en-US"/>
        </a:p>
      </dgm:t>
    </dgm:pt>
    <dgm:pt modelId="{309069F5-F762-43F3-ADAE-1AB2F68405DF}" type="sibTrans" cxnId="{41404200-7BC1-4375-8615-F2CB617C5DC2}">
      <dgm:prSet/>
      <dgm:spPr/>
      <dgm:t>
        <a:bodyPr/>
        <a:lstStyle/>
        <a:p>
          <a:endParaRPr lang="en-US"/>
        </a:p>
      </dgm:t>
    </dgm:pt>
    <dgm:pt modelId="{0C903E67-2A93-4D9D-9BD4-5FEB82AC7B20}">
      <dgm:prSet phldrT="[Text]" custT="1"/>
      <dgm:spPr/>
      <dgm:t>
        <a:bodyPr/>
        <a:lstStyle/>
        <a:p>
          <a:r>
            <a:rPr lang="en-US" sz="1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বাংলাদেশের</a:t>
          </a:r>
          <a:r>
            <a:rPr lang="en-US" sz="1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আঞ্চলিক</a:t>
          </a:r>
          <a:endParaRPr lang="en-US" sz="1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1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ভাষার</a:t>
          </a:r>
          <a:r>
            <a:rPr lang="en-US" sz="1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অভিধান</a:t>
          </a:r>
          <a:r>
            <a:rPr lang="en-US" sz="1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800" b="1" dirty="0">
            <a:solidFill>
              <a:schemeClr val="tx1"/>
            </a:solidFill>
          </a:endParaRPr>
        </a:p>
      </dgm:t>
    </dgm:pt>
    <dgm:pt modelId="{FF3B617A-5088-447A-BADC-E54313D22698}" type="parTrans" cxnId="{C5FBF062-EAD8-4274-9D9F-1EEA4FED1A51}">
      <dgm:prSet/>
      <dgm:spPr/>
      <dgm:t>
        <a:bodyPr/>
        <a:lstStyle/>
        <a:p>
          <a:endParaRPr lang="en-US"/>
        </a:p>
      </dgm:t>
    </dgm:pt>
    <dgm:pt modelId="{B04CD3CF-6EC7-486A-A97F-95885CF7B338}" type="sibTrans" cxnId="{C5FBF062-EAD8-4274-9D9F-1EEA4FED1A51}">
      <dgm:prSet/>
      <dgm:spPr/>
      <dgm:t>
        <a:bodyPr/>
        <a:lstStyle/>
        <a:p>
          <a:endParaRPr lang="en-US"/>
        </a:p>
      </dgm:t>
    </dgm:pt>
    <dgm:pt modelId="{8CA6BA3C-7153-469E-8EE3-E9755B3AF6CE}">
      <dgm:prSet phldrT="[Text]" custT="1"/>
      <dgm:spPr/>
      <dgm:t>
        <a:bodyPr/>
        <a:lstStyle/>
        <a:p>
          <a:r>
            <a:rPr lang="en-US" sz="1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আলাওলের</a:t>
          </a:r>
          <a:r>
            <a:rPr lang="en-US" sz="1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পদ্মাবতী</a:t>
          </a:r>
          <a:r>
            <a:rPr lang="en-US" sz="1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,</a:t>
          </a:r>
        </a:p>
        <a:p>
          <a:r>
            <a:rPr lang="en-US" sz="1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আঙুর</a:t>
          </a:r>
          <a:r>
            <a:rPr lang="en-US" sz="1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1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শিশু</a:t>
          </a:r>
          <a:r>
            <a:rPr lang="en-US" sz="1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পত্রিকা</a:t>
          </a:r>
          <a:r>
            <a:rPr lang="en-US" sz="1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1800" b="1" dirty="0">
            <a:solidFill>
              <a:schemeClr val="tx1"/>
            </a:solidFill>
          </a:endParaRPr>
        </a:p>
      </dgm:t>
    </dgm:pt>
    <dgm:pt modelId="{D6DF4A69-2D27-4C39-A61C-78C568278D08}" type="parTrans" cxnId="{27D98287-CDC0-4FED-B172-E5D030F1E92A}">
      <dgm:prSet/>
      <dgm:spPr/>
      <dgm:t>
        <a:bodyPr/>
        <a:lstStyle/>
        <a:p>
          <a:endParaRPr lang="en-US"/>
        </a:p>
      </dgm:t>
    </dgm:pt>
    <dgm:pt modelId="{ED226C75-46C4-47C4-BA93-55F958E171C1}" type="sibTrans" cxnId="{27D98287-CDC0-4FED-B172-E5D030F1E92A}">
      <dgm:prSet/>
      <dgm:spPr/>
      <dgm:t>
        <a:bodyPr/>
        <a:lstStyle/>
        <a:p>
          <a:endParaRPr lang="en-US"/>
        </a:p>
      </dgm:t>
    </dgm:pt>
    <dgm:pt modelId="{26A02114-47AB-4B28-9DC9-1E02AEFF1D87}">
      <dgm:prSet custT="1"/>
      <dgm:spPr/>
      <dgm:t>
        <a:bodyPr/>
        <a:lstStyle/>
        <a:p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সাহিত্যেরকথা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EB618AD-18A8-4A82-82D3-5AAA5035F4BC}" type="parTrans" cxnId="{A2EEDE2F-1421-4397-B56E-5A80E275813F}">
      <dgm:prSet/>
      <dgm:spPr/>
      <dgm:t>
        <a:bodyPr/>
        <a:lstStyle/>
        <a:p>
          <a:endParaRPr lang="en-US"/>
        </a:p>
      </dgm:t>
    </dgm:pt>
    <dgm:pt modelId="{C7A89FF2-EC45-44E5-A775-8E0A06A71016}" type="sibTrans" cxnId="{A2EEDE2F-1421-4397-B56E-5A80E275813F}">
      <dgm:prSet/>
      <dgm:spPr/>
      <dgm:t>
        <a:bodyPr/>
        <a:lstStyle/>
        <a:p>
          <a:endParaRPr lang="en-US"/>
        </a:p>
      </dgm:t>
    </dgm:pt>
    <dgm:pt modelId="{7EC0C005-989D-4659-AA30-4B4DD708BFB9}">
      <dgm:prSet custT="1"/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: ১৯৬৯ 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60B956-15B1-4358-8CCF-65D662B9F29E}" type="parTrans" cxnId="{F47F9FA6-263D-452F-BC42-24EF9D2A1A9C}">
      <dgm:prSet/>
      <dgm:spPr/>
      <dgm:t>
        <a:bodyPr/>
        <a:lstStyle/>
        <a:p>
          <a:endParaRPr lang="en-US"/>
        </a:p>
      </dgm:t>
    </dgm:pt>
    <dgm:pt modelId="{442C6121-AB9E-4F86-AC90-D812326FF01D}" type="sibTrans" cxnId="{F47F9FA6-263D-452F-BC42-24EF9D2A1A9C}">
      <dgm:prSet/>
      <dgm:spPr/>
      <dgm:t>
        <a:bodyPr/>
        <a:lstStyle/>
        <a:p>
          <a:endParaRPr lang="en-US"/>
        </a:p>
      </dgm:t>
    </dgm:pt>
    <dgm:pt modelId="{94D21BCB-FDB8-489F-946D-B0722AF3CB58}" type="pres">
      <dgm:prSet presAssocID="{20A076C1-5003-494A-AFA8-4590A555F20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E3DB9B-04D2-4FB8-9F9C-2D40A817FE79}" type="pres">
      <dgm:prSet presAssocID="{B96AFCE5-94AD-487D-AE88-5E111356B815}" presName="centerShape" presStyleLbl="node0" presStyleIdx="0" presStyleCnt="1" custScaleX="101851" custScaleY="101361"/>
      <dgm:spPr/>
      <dgm:t>
        <a:bodyPr/>
        <a:lstStyle/>
        <a:p>
          <a:endParaRPr lang="en-US"/>
        </a:p>
      </dgm:t>
    </dgm:pt>
    <dgm:pt modelId="{8812B7C1-2B85-4F8B-97E4-D21C1CBC05BF}" type="pres">
      <dgm:prSet presAssocID="{98518DC8-9771-4957-AF42-6AE1BECB22CA}" presName="Name9" presStyleLbl="parChTrans1D2" presStyleIdx="0" presStyleCnt="6"/>
      <dgm:spPr/>
      <dgm:t>
        <a:bodyPr/>
        <a:lstStyle/>
        <a:p>
          <a:endParaRPr lang="en-US"/>
        </a:p>
      </dgm:t>
    </dgm:pt>
    <dgm:pt modelId="{ACD3DE20-2152-41DF-A4AF-BE00093C7AB4}" type="pres">
      <dgm:prSet presAssocID="{98518DC8-9771-4957-AF42-6AE1BECB22CA}" presName="connTx" presStyleLbl="parChTrans1D2" presStyleIdx="0" presStyleCnt="6"/>
      <dgm:spPr/>
      <dgm:t>
        <a:bodyPr/>
        <a:lstStyle/>
        <a:p>
          <a:endParaRPr lang="en-US"/>
        </a:p>
      </dgm:t>
    </dgm:pt>
    <dgm:pt modelId="{35D0BDB5-8886-40DB-A313-5AD6B09DDB86}" type="pres">
      <dgm:prSet presAssocID="{165C0058-A0C0-4256-AB7D-5F28907C2EA8}" presName="node" presStyleLbl="node1" presStyleIdx="0" presStyleCnt="6" custScaleX="1191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3B21C4-F99C-4495-8652-B6730BE93612}" type="pres">
      <dgm:prSet presAssocID="{DE19B33C-02A3-4714-8DDD-DF7B65DB45E5}" presName="Name9" presStyleLbl="parChTrans1D2" presStyleIdx="1" presStyleCnt="6"/>
      <dgm:spPr/>
      <dgm:t>
        <a:bodyPr/>
        <a:lstStyle/>
        <a:p>
          <a:endParaRPr lang="en-US"/>
        </a:p>
      </dgm:t>
    </dgm:pt>
    <dgm:pt modelId="{89C017CC-05AA-46AE-90BB-DE6A77018723}" type="pres">
      <dgm:prSet presAssocID="{DE19B33C-02A3-4714-8DDD-DF7B65DB45E5}" presName="connTx" presStyleLbl="parChTrans1D2" presStyleIdx="1" presStyleCnt="6"/>
      <dgm:spPr/>
      <dgm:t>
        <a:bodyPr/>
        <a:lstStyle/>
        <a:p>
          <a:endParaRPr lang="en-US"/>
        </a:p>
      </dgm:t>
    </dgm:pt>
    <dgm:pt modelId="{7714A21D-D187-4800-B856-C308925E5EEC}" type="pres">
      <dgm:prSet presAssocID="{0FC0F3FC-D41B-4CE9-B879-242376A7D6D0}" presName="node" presStyleLbl="node1" presStyleIdx="1" presStyleCnt="6" custScaleX="1415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CA83A-1834-4A60-B46E-41498C09765E}" type="pres">
      <dgm:prSet presAssocID="{FF3B617A-5088-447A-BADC-E54313D22698}" presName="Name9" presStyleLbl="parChTrans1D2" presStyleIdx="2" presStyleCnt="6"/>
      <dgm:spPr/>
      <dgm:t>
        <a:bodyPr/>
        <a:lstStyle/>
        <a:p>
          <a:endParaRPr lang="en-US"/>
        </a:p>
      </dgm:t>
    </dgm:pt>
    <dgm:pt modelId="{EE16A1E5-018B-4258-971E-C3FB274DDADE}" type="pres">
      <dgm:prSet presAssocID="{FF3B617A-5088-447A-BADC-E54313D22698}" presName="connTx" presStyleLbl="parChTrans1D2" presStyleIdx="2" presStyleCnt="6"/>
      <dgm:spPr/>
      <dgm:t>
        <a:bodyPr/>
        <a:lstStyle/>
        <a:p>
          <a:endParaRPr lang="en-US"/>
        </a:p>
      </dgm:t>
    </dgm:pt>
    <dgm:pt modelId="{68BBCEAD-208E-4DFB-B88D-0C54A890F6CB}" type="pres">
      <dgm:prSet presAssocID="{0C903E67-2A93-4D9D-9BD4-5FEB82AC7B20}" presName="node" presStyleLbl="node1" presStyleIdx="2" presStyleCnt="6" custScaleX="213310" custRadScaleRad="145049" custRadScaleInc="-416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F83CC6-B528-4DC5-9706-30EFF851D4AA}" type="pres">
      <dgm:prSet presAssocID="{D6DF4A69-2D27-4C39-A61C-78C568278D08}" presName="Name9" presStyleLbl="parChTrans1D2" presStyleIdx="3" presStyleCnt="6"/>
      <dgm:spPr/>
      <dgm:t>
        <a:bodyPr/>
        <a:lstStyle/>
        <a:p>
          <a:endParaRPr lang="en-US"/>
        </a:p>
      </dgm:t>
    </dgm:pt>
    <dgm:pt modelId="{6671D861-FDC1-41B0-8CC1-792B69D9200A}" type="pres">
      <dgm:prSet presAssocID="{D6DF4A69-2D27-4C39-A61C-78C568278D08}" presName="connTx" presStyleLbl="parChTrans1D2" presStyleIdx="3" presStyleCnt="6"/>
      <dgm:spPr/>
      <dgm:t>
        <a:bodyPr/>
        <a:lstStyle/>
        <a:p>
          <a:endParaRPr lang="en-US"/>
        </a:p>
      </dgm:t>
    </dgm:pt>
    <dgm:pt modelId="{A520E1E3-FFA7-483C-AD9C-16DD641EEF8E}" type="pres">
      <dgm:prSet presAssocID="{8CA6BA3C-7153-469E-8EE3-E9755B3AF6CE}" presName="node" presStyleLbl="node1" presStyleIdx="3" presStyleCnt="6" custScaleX="157306" custRadScaleRad="98062" custRadScaleInc="-14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5CEAA-141F-45FF-8A49-5B9AA608C770}" type="pres">
      <dgm:prSet presAssocID="{0EB618AD-18A8-4A82-82D3-5AAA5035F4BC}" presName="Name9" presStyleLbl="parChTrans1D2" presStyleIdx="4" presStyleCnt="6"/>
      <dgm:spPr/>
      <dgm:t>
        <a:bodyPr/>
        <a:lstStyle/>
        <a:p>
          <a:endParaRPr lang="en-US"/>
        </a:p>
      </dgm:t>
    </dgm:pt>
    <dgm:pt modelId="{09F0AC02-AF77-47E8-A2FC-F9D3716A95B5}" type="pres">
      <dgm:prSet presAssocID="{0EB618AD-18A8-4A82-82D3-5AAA5035F4BC}" presName="connTx" presStyleLbl="parChTrans1D2" presStyleIdx="4" presStyleCnt="6"/>
      <dgm:spPr/>
      <dgm:t>
        <a:bodyPr/>
        <a:lstStyle/>
        <a:p>
          <a:endParaRPr lang="en-US"/>
        </a:p>
      </dgm:t>
    </dgm:pt>
    <dgm:pt modelId="{4F5F27EE-8CC1-4EC4-A2C9-46ED40E044F8}" type="pres">
      <dgm:prSet presAssocID="{26A02114-47AB-4B28-9DC9-1E02AEFF1D87}" presName="node" presStyleLbl="node1" presStyleIdx="4" presStyleCnt="6" custRadScaleRad="104296" custRadScaleInc="17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206B4D-0322-4B04-83BC-3AE56F716926}" type="pres">
      <dgm:prSet presAssocID="{5860B956-15B1-4358-8CCF-65D662B9F29E}" presName="Name9" presStyleLbl="parChTrans1D2" presStyleIdx="5" presStyleCnt="6"/>
      <dgm:spPr/>
      <dgm:t>
        <a:bodyPr/>
        <a:lstStyle/>
        <a:p>
          <a:endParaRPr lang="en-US"/>
        </a:p>
      </dgm:t>
    </dgm:pt>
    <dgm:pt modelId="{73879395-27EF-4F96-908B-CEAA32C83089}" type="pres">
      <dgm:prSet presAssocID="{5860B956-15B1-4358-8CCF-65D662B9F29E}" presName="connTx" presStyleLbl="parChTrans1D2" presStyleIdx="5" presStyleCnt="6"/>
      <dgm:spPr/>
      <dgm:t>
        <a:bodyPr/>
        <a:lstStyle/>
        <a:p>
          <a:endParaRPr lang="en-US"/>
        </a:p>
      </dgm:t>
    </dgm:pt>
    <dgm:pt modelId="{A41D67C5-C5FD-4522-B0C0-71A9DA6F81B6}" type="pres">
      <dgm:prSet presAssocID="{7EC0C005-989D-4659-AA30-4B4DD708BFB9}" presName="node" presStyleLbl="node1" presStyleIdx="5" presStyleCnt="6" custScaleX="131302" custRadScaleRad="109740" custRadScaleInc="-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050EAB-378C-4375-B869-C08AB0D7980C}" type="presOf" srcId="{FF3B617A-5088-447A-BADC-E54313D22698}" destId="{EE16A1E5-018B-4258-971E-C3FB274DDADE}" srcOrd="1" destOrd="0" presId="urn:microsoft.com/office/officeart/2005/8/layout/radial1"/>
    <dgm:cxn modelId="{AB488598-DB3E-448B-AEE3-C862373E7E26}" type="presOf" srcId="{5860B956-15B1-4358-8CCF-65D662B9F29E}" destId="{73879395-27EF-4F96-908B-CEAA32C83089}" srcOrd="1" destOrd="0" presId="urn:microsoft.com/office/officeart/2005/8/layout/radial1"/>
    <dgm:cxn modelId="{EA9EA6EB-1515-44FA-99BA-A0522B82C0FB}" type="presOf" srcId="{98518DC8-9771-4957-AF42-6AE1BECB22CA}" destId="{ACD3DE20-2152-41DF-A4AF-BE00093C7AB4}" srcOrd="1" destOrd="0" presId="urn:microsoft.com/office/officeart/2005/8/layout/radial1"/>
    <dgm:cxn modelId="{C1CBD375-9BBE-47CC-9278-172E1F738F1D}" type="presOf" srcId="{D6DF4A69-2D27-4C39-A61C-78C568278D08}" destId="{34F83CC6-B528-4DC5-9706-30EFF851D4AA}" srcOrd="0" destOrd="0" presId="urn:microsoft.com/office/officeart/2005/8/layout/radial1"/>
    <dgm:cxn modelId="{FD34AD3D-C482-4E73-B10C-4B39E1C0A4A2}" type="presOf" srcId="{7EC0C005-989D-4659-AA30-4B4DD708BFB9}" destId="{A41D67C5-C5FD-4522-B0C0-71A9DA6F81B6}" srcOrd="0" destOrd="0" presId="urn:microsoft.com/office/officeart/2005/8/layout/radial1"/>
    <dgm:cxn modelId="{4481AC41-B5CF-4F91-A55E-99A11A12867A}" type="presOf" srcId="{165C0058-A0C0-4256-AB7D-5F28907C2EA8}" destId="{35D0BDB5-8886-40DB-A313-5AD6B09DDB86}" srcOrd="0" destOrd="0" presId="urn:microsoft.com/office/officeart/2005/8/layout/radial1"/>
    <dgm:cxn modelId="{B61A832C-5013-4882-93EE-AF475AFE814D}" type="presOf" srcId="{20A076C1-5003-494A-AFA8-4590A555F20B}" destId="{94D21BCB-FDB8-489F-946D-B0722AF3CB58}" srcOrd="0" destOrd="0" presId="urn:microsoft.com/office/officeart/2005/8/layout/radial1"/>
    <dgm:cxn modelId="{F00CD3F8-1309-4A5E-A148-4AD132C0AD9F}" type="presOf" srcId="{B96AFCE5-94AD-487D-AE88-5E111356B815}" destId="{78E3DB9B-04D2-4FB8-9F9C-2D40A817FE79}" srcOrd="0" destOrd="0" presId="urn:microsoft.com/office/officeart/2005/8/layout/radial1"/>
    <dgm:cxn modelId="{F47F9FA6-263D-452F-BC42-24EF9D2A1A9C}" srcId="{B96AFCE5-94AD-487D-AE88-5E111356B815}" destId="{7EC0C005-989D-4659-AA30-4B4DD708BFB9}" srcOrd="5" destOrd="0" parTransId="{5860B956-15B1-4358-8CCF-65D662B9F29E}" sibTransId="{442C6121-AB9E-4F86-AC90-D812326FF01D}"/>
    <dgm:cxn modelId="{18807992-C3CC-4262-A66C-6CD6D909A933}" srcId="{20A076C1-5003-494A-AFA8-4590A555F20B}" destId="{B96AFCE5-94AD-487D-AE88-5E111356B815}" srcOrd="0" destOrd="0" parTransId="{E83A93FC-12D2-4804-BAD4-A6EEBE70A917}" sibTransId="{23520E6A-6B10-4A46-807A-53D01172F628}"/>
    <dgm:cxn modelId="{C5FBF062-EAD8-4274-9D9F-1EEA4FED1A51}" srcId="{B96AFCE5-94AD-487D-AE88-5E111356B815}" destId="{0C903E67-2A93-4D9D-9BD4-5FEB82AC7B20}" srcOrd="2" destOrd="0" parTransId="{FF3B617A-5088-447A-BADC-E54313D22698}" sibTransId="{B04CD3CF-6EC7-486A-A97F-95885CF7B338}"/>
    <dgm:cxn modelId="{130A8346-6B28-4F0F-8091-77BA6F2FEB8B}" type="presOf" srcId="{DE19B33C-02A3-4714-8DDD-DF7B65DB45E5}" destId="{89C017CC-05AA-46AE-90BB-DE6A77018723}" srcOrd="1" destOrd="0" presId="urn:microsoft.com/office/officeart/2005/8/layout/radial1"/>
    <dgm:cxn modelId="{27D98287-CDC0-4FED-B172-E5D030F1E92A}" srcId="{B96AFCE5-94AD-487D-AE88-5E111356B815}" destId="{8CA6BA3C-7153-469E-8EE3-E9755B3AF6CE}" srcOrd="3" destOrd="0" parTransId="{D6DF4A69-2D27-4C39-A61C-78C568278D08}" sibTransId="{ED226C75-46C4-47C4-BA93-55F958E171C1}"/>
    <dgm:cxn modelId="{C33B5E7F-4C0C-40EF-8AC7-700EF603CA25}" type="presOf" srcId="{FF3B617A-5088-447A-BADC-E54313D22698}" destId="{0FCCA83A-1834-4A60-B46E-41498C09765E}" srcOrd="0" destOrd="0" presId="urn:microsoft.com/office/officeart/2005/8/layout/radial1"/>
    <dgm:cxn modelId="{A2EEDE2F-1421-4397-B56E-5A80E275813F}" srcId="{B96AFCE5-94AD-487D-AE88-5E111356B815}" destId="{26A02114-47AB-4B28-9DC9-1E02AEFF1D87}" srcOrd="4" destOrd="0" parTransId="{0EB618AD-18A8-4A82-82D3-5AAA5035F4BC}" sibTransId="{C7A89FF2-EC45-44E5-A775-8E0A06A71016}"/>
    <dgm:cxn modelId="{7EBDACC3-9E3F-4BDB-B75A-5F19481EABC8}" type="presOf" srcId="{0EB618AD-18A8-4A82-82D3-5AAA5035F4BC}" destId="{8F75CEAA-141F-45FF-8A49-5B9AA608C770}" srcOrd="0" destOrd="0" presId="urn:microsoft.com/office/officeart/2005/8/layout/radial1"/>
    <dgm:cxn modelId="{3343F20D-B886-4D48-B768-A392E46C89A6}" type="presOf" srcId="{0EB618AD-18A8-4A82-82D3-5AAA5035F4BC}" destId="{09F0AC02-AF77-47E8-A2FC-F9D3716A95B5}" srcOrd="1" destOrd="0" presId="urn:microsoft.com/office/officeart/2005/8/layout/radial1"/>
    <dgm:cxn modelId="{87A9DA76-6869-4537-B8B1-E40C3D84B887}" type="presOf" srcId="{8CA6BA3C-7153-469E-8EE3-E9755B3AF6CE}" destId="{A520E1E3-FFA7-483C-AD9C-16DD641EEF8E}" srcOrd="0" destOrd="0" presId="urn:microsoft.com/office/officeart/2005/8/layout/radial1"/>
    <dgm:cxn modelId="{0C418E6C-64B1-4B9D-ADF7-69E4C11073AD}" type="presOf" srcId="{98518DC8-9771-4957-AF42-6AE1BECB22CA}" destId="{8812B7C1-2B85-4F8B-97E4-D21C1CBC05BF}" srcOrd="0" destOrd="0" presId="urn:microsoft.com/office/officeart/2005/8/layout/radial1"/>
    <dgm:cxn modelId="{05CF49A0-01EB-40FA-8330-EFC9ECAC0EE7}" type="presOf" srcId="{DE19B33C-02A3-4714-8DDD-DF7B65DB45E5}" destId="{793B21C4-F99C-4495-8652-B6730BE93612}" srcOrd="0" destOrd="0" presId="urn:microsoft.com/office/officeart/2005/8/layout/radial1"/>
    <dgm:cxn modelId="{41404200-7BC1-4375-8615-F2CB617C5DC2}" srcId="{B96AFCE5-94AD-487D-AE88-5E111356B815}" destId="{0FC0F3FC-D41B-4CE9-B879-242376A7D6D0}" srcOrd="1" destOrd="0" parTransId="{DE19B33C-02A3-4714-8DDD-DF7B65DB45E5}" sibTransId="{309069F5-F762-43F3-ADAE-1AB2F68405DF}"/>
    <dgm:cxn modelId="{950DEA00-D9AE-41D9-924F-1DD123D80FB7}" srcId="{B96AFCE5-94AD-487D-AE88-5E111356B815}" destId="{165C0058-A0C0-4256-AB7D-5F28907C2EA8}" srcOrd="0" destOrd="0" parTransId="{98518DC8-9771-4957-AF42-6AE1BECB22CA}" sibTransId="{5EC26818-7D00-4EEF-B247-944AFB554135}"/>
    <dgm:cxn modelId="{8899BF45-81C4-455D-9109-1EB5224B8293}" type="presOf" srcId="{5860B956-15B1-4358-8CCF-65D662B9F29E}" destId="{17206B4D-0322-4B04-83BC-3AE56F716926}" srcOrd="0" destOrd="0" presId="urn:microsoft.com/office/officeart/2005/8/layout/radial1"/>
    <dgm:cxn modelId="{66331380-EB80-43B7-8B68-AE220733F300}" type="presOf" srcId="{D6DF4A69-2D27-4C39-A61C-78C568278D08}" destId="{6671D861-FDC1-41B0-8CC1-792B69D9200A}" srcOrd="1" destOrd="0" presId="urn:microsoft.com/office/officeart/2005/8/layout/radial1"/>
    <dgm:cxn modelId="{A5442F40-C58A-4641-B6F4-9C6319D2B80B}" type="presOf" srcId="{0C903E67-2A93-4D9D-9BD4-5FEB82AC7B20}" destId="{68BBCEAD-208E-4DFB-B88D-0C54A890F6CB}" srcOrd="0" destOrd="0" presId="urn:microsoft.com/office/officeart/2005/8/layout/radial1"/>
    <dgm:cxn modelId="{0708BD1E-835A-4CC9-8196-08B93F422906}" type="presOf" srcId="{26A02114-47AB-4B28-9DC9-1E02AEFF1D87}" destId="{4F5F27EE-8CC1-4EC4-A2C9-46ED40E044F8}" srcOrd="0" destOrd="0" presId="urn:microsoft.com/office/officeart/2005/8/layout/radial1"/>
    <dgm:cxn modelId="{DA5CE03B-84E7-43B8-B6AD-4EFD5952A9CC}" type="presOf" srcId="{0FC0F3FC-D41B-4CE9-B879-242376A7D6D0}" destId="{7714A21D-D187-4800-B856-C308925E5EEC}" srcOrd="0" destOrd="0" presId="urn:microsoft.com/office/officeart/2005/8/layout/radial1"/>
    <dgm:cxn modelId="{4C3F7117-F205-449C-8376-2BEFC3CA517D}" type="presParOf" srcId="{94D21BCB-FDB8-489F-946D-B0722AF3CB58}" destId="{78E3DB9B-04D2-4FB8-9F9C-2D40A817FE79}" srcOrd="0" destOrd="0" presId="urn:microsoft.com/office/officeart/2005/8/layout/radial1"/>
    <dgm:cxn modelId="{51A48EAF-A4D6-43EB-8E0F-A70CB98DB111}" type="presParOf" srcId="{94D21BCB-FDB8-489F-946D-B0722AF3CB58}" destId="{8812B7C1-2B85-4F8B-97E4-D21C1CBC05BF}" srcOrd="1" destOrd="0" presId="urn:microsoft.com/office/officeart/2005/8/layout/radial1"/>
    <dgm:cxn modelId="{55CACCE3-9B96-42C6-A5DE-57F080A24F02}" type="presParOf" srcId="{8812B7C1-2B85-4F8B-97E4-D21C1CBC05BF}" destId="{ACD3DE20-2152-41DF-A4AF-BE00093C7AB4}" srcOrd="0" destOrd="0" presId="urn:microsoft.com/office/officeart/2005/8/layout/radial1"/>
    <dgm:cxn modelId="{857BE988-1FF9-495E-8590-2498FA22A46C}" type="presParOf" srcId="{94D21BCB-FDB8-489F-946D-B0722AF3CB58}" destId="{35D0BDB5-8886-40DB-A313-5AD6B09DDB86}" srcOrd="2" destOrd="0" presId="urn:microsoft.com/office/officeart/2005/8/layout/radial1"/>
    <dgm:cxn modelId="{D634B40B-2E92-4958-8477-ED339745B77A}" type="presParOf" srcId="{94D21BCB-FDB8-489F-946D-B0722AF3CB58}" destId="{793B21C4-F99C-4495-8652-B6730BE93612}" srcOrd="3" destOrd="0" presId="urn:microsoft.com/office/officeart/2005/8/layout/radial1"/>
    <dgm:cxn modelId="{410084C6-61D2-44D0-AB48-213886A876FD}" type="presParOf" srcId="{793B21C4-F99C-4495-8652-B6730BE93612}" destId="{89C017CC-05AA-46AE-90BB-DE6A77018723}" srcOrd="0" destOrd="0" presId="urn:microsoft.com/office/officeart/2005/8/layout/radial1"/>
    <dgm:cxn modelId="{1A50EC90-DE84-4547-A0C2-472326690351}" type="presParOf" srcId="{94D21BCB-FDB8-489F-946D-B0722AF3CB58}" destId="{7714A21D-D187-4800-B856-C308925E5EEC}" srcOrd="4" destOrd="0" presId="urn:microsoft.com/office/officeart/2005/8/layout/radial1"/>
    <dgm:cxn modelId="{A29D16A2-EA39-4FE8-81D9-B4D19F6F572D}" type="presParOf" srcId="{94D21BCB-FDB8-489F-946D-B0722AF3CB58}" destId="{0FCCA83A-1834-4A60-B46E-41498C09765E}" srcOrd="5" destOrd="0" presId="urn:microsoft.com/office/officeart/2005/8/layout/radial1"/>
    <dgm:cxn modelId="{60596581-581E-4103-A889-44F07D1D0821}" type="presParOf" srcId="{0FCCA83A-1834-4A60-B46E-41498C09765E}" destId="{EE16A1E5-018B-4258-971E-C3FB274DDADE}" srcOrd="0" destOrd="0" presId="urn:microsoft.com/office/officeart/2005/8/layout/radial1"/>
    <dgm:cxn modelId="{EEF3901D-C931-4862-9148-2CD4182CFD47}" type="presParOf" srcId="{94D21BCB-FDB8-489F-946D-B0722AF3CB58}" destId="{68BBCEAD-208E-4DFB-B88D-0C54A890F6CB}" srcOrd="6" destOrd="0" presId="urn:microsoft.com/office/officeart/2005/8/layout/radial1"/>
    <dgm:cxn modelId="{6BF519A2-D7AF-4521-B299-F388ED1469F2}" type="presParOf" srcId="{94D21BCB-FDB8-489F-946D-B0722AF3CB58}" destId="{34F83CC6-B528-4DC5-9706-30EFF851D4AA}" srcOrd="7" destOrd="0" presId="urn:microsoft.com/office/officeart/2005/8/layout/radial1"/>
    <dgm:cxn modelId="{915C0C89-C66A-40AB-A05E-48F171F6986E}" type="presParOf" srcId="{34F83CC6-B528-4DC5-9706-30EFF851D4AA}" destId="{6671D861-FDC1-41B0-8CC1-792B69D9200A}" srcOrd="0" destOrd="0" presId="urn:microsoft.com/office/officeart/2005/8/layout/radial1"/>
    <dgm:cxn modelId="{63F9FC08-8B5A-467E-BB0C-8108B7C8AB6B}" type="presParOf" srcId="{94D21BCB-FDB8-489F-946D-B0722AF3CB58}" destId="{A520E1E3-FFA7-483C-AD9C-16DD641EEF8E}" srcOrd="8" destOrd="0" presId="urn:microsoft.com/office/officeart/2005/8/layout/radial1"/>
    <dgm:cxn modelId="{BD1F6041-BC49-4F8D-B8E0-2A82AF706330}" type="presParOf" srcId="{94D21BCB-FDB8-489F-946D-B0722AF3CB58}" destId="{8F75CEAA-141F-45FF-8A49-5B9AA608C770}" srcOrd="9" destOrd="0" presId="urn:microsoft.com/office/officeart/2005/8/layout/radial1"/>
    <dgm:cxn modelId="{25D64CF2-3319-4A41-8035-4C48CFF58DB3}" type="presParOf" srcId="{8F75CEAA-141F-45FF-8A49-5B9AA608C770}" destId="{09F0AC02-AF77-47E8-A2FC-F9D3716A95B5}" srcOrd="0" destOrd="0" presId="urn:microsoft.com/office/officeart/2005/8/layout/radial1"/>
    <dgm:cxn modelId="{65A3E7EF-76B4-4A43-BC26-32C556AA9044}" type="presParOf" srcId="{94D21BCB-FDB8-489F-946D-B0722AF3CB58}" destId="{4F5F27EE-8CC1-4EC4-A2C9-46ED40E044F8}" srcOrd="10" destOrd="0" presId="urn:microsoft.com/office/officeart/2005/8/layout/radial1"/>
    <dgm:cxn modelId="{B5A368F2-57D1-4AA3-A9D4-BB6DF7F9DFF1}" type="presParOf" srcId="{94D21BCB-FDB8-489F-946D-B0722AF3CB58}" destId="{17206B4D-0322-4B04-83BC-3AE56F716926}" srcOrd="11" destOrd="0" presId="urn:microsoft.com/office/officeart/2005/8/layout/radial1"/>
    <dgm:cxn modelId="{67690853-2504-4E31-8C46-CB3570B3016C}" type="presParOf" srcId="{17206B4D-0322-4B04-83BC-3AE56F716926}" destId="{73879395-27EF-4F96-908B-CEAA32C83089}" srcOrd="0" destOrd="0" presId="urn:microsoft.com/office/officeart/2005/8/layout/radial1"/>
    <dgm:cxn modelId="{B863D5B5-0962-43B8-AF04-378A0B40AEF5}" type="presParOf" srcId="{94D21BCB-FDB8-489F-946D-B0722AF3CB58}" destId="{A41D67C5-C5FD-4522-B0C0-71A9DA6F81B6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3DB9B-04D2-4FB8-9F9C-2D40A817FE79}">
      <dsp:nvSpPr>
        <dsp:cNvPr id="0" name=""/>
        <dsp:cNvSpPr/>
      </dsp:nvSpPr>
      <dsp:spPr>
        <a:xfrm>
          <a:off x="3956581" y="2420537"/>
          <a:ext cx="1884974" cy="1875905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600" kern="1200" dirty="0"/>
        </a:p>
      </dsp:txBody>
      <dsp:txXfrm>
        <a:off x="4232629" y="2695257"/>
        <a:ext cx="1332878" cy="1326465"/>
      </dsp:txXfrm>
    </dsp:sp>
    <dsp:sp modelId="{8812B7C1-2B85-4F8B-97E4-D21C1CBC05BF}">
      <dsp:nvSpPr>
        <dsp:cNvPr id="0" name=""/>
        <dsp:cNvSpPr/>
      </dsp:nvSpPr>
      <dsp:spPr>
        <a:xfrm rot="16200000">
          <a:off x="4627746" y="2133437"/>
          <a:ext cx="542644" cy="31555"/>
        </a:xfrm>
        <a:custGeom>
          <a:avLst/>
          <a:gdLst/>
          <a:ahLst/>
          <a:cxnLst/>
          <a:rect l="0" t="0" r="0" b="0"/>
          <a:pathLst>
            <a:path>
              <a:moveTo>
                <a:pt x="0" y="15777"/>
              </a:moveTo>
              <a:lnTo>
                <a:pt x="542644" y="1577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85502" y="2135649"/>
        <a:ext cx="27132" cy="27132"/>
      </dsp:txXfrm>
    </dsp:sp>
    <dsp:sp modelId="{35D0BDB5-8886-40DB-A313-5AD6B09DDB86}">
      <dsp:nvSpPr>
        <dsp:cNvPr id="0" name=""/>
        <dsp:cNvSpPr/>
      </dsp:nvSpPr>
      <dsp:spPr>
        <a:xfrm>
          <a:off x="3796541" y="27175"/>
          <a:ext cx="2205055" cy="1850717"/>
        </a:xfrm>
        <a:prstGeom prst="ellipse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জন্ম</a:t>
          </a:r>
          <a:r>
            <a:rPr lang="bn-IN" sz="3200" b="1" kern="12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3200" b="1" kern="12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১৮৮৫</a:t>
          </a:r>
          <a:endParaRPr lang="en-US" sz="2300" b="1" kern="1200" dirty="0">
            <a:solidFill>
              <a:schemeClr val="tx1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4119464" y="298206"/>
        <a:ext cx="1559209" cy="1308655"/>
      </dsp:txXfrm>
    </dsp:sp>
    <dsp:sp modelId="{793B21C4-F99C-4495-8652-B6730BE93612}">
      <dsp:nvSpPr>
        <dsp:cNvPr id="0" name=""/>
        <dsp:cNvSpPr/>
      </dsp:nvSpPr>
      <dsp:spPr>
        <a:xfrm rot="19800000">
          <a:off x="5694653" y="2798719"/>
          <a:ext cx="293280" cy="31555"/>
        </a:xfrm>
        <a:custGeom>
          <a:avLst/>
          <a:gdLst/>
          <a:ahLst/>
          <a:cxnLst/>
          <a:rect l="0" t="0" r="0" b="0"/>
          <a:pathLst>
            <a:path>
              <a:moveTo>
                <a:pt x="0" y="15777"/>
              </a:moveTo>
              <a:lnTo>
                <a:pt x="293280" y="1577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33961" y="2807164"/>
        <a:ext cx="14664" cy="14664"/>
      </dsp:txXfrm>
    </dsp:sp>
    <dsp:sp modelId="{7714A21D-D187-4800-B856-C308925E5EEC}">
      <dsp:nvSpPr>
        <dsp:cNvPr id="0" name=""/>
        <dsp:cNvSpPr/>
      </dsp:nvSpPr>
      <dsp:spPr>
        <a:xfrm>
          <a:off x="5672481" y="1230153"/>
          <a:ext cx="2620412" cy="1850717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</a:t>
          </a:r>
          <a:r>
            <a:rPr lang="en-US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ভাষার</a:t>
          </a:r>
          <a:r>
            <a:rPr lang="en-US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ইতিবৃত্ত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6056231" y="1501184"/>
        <a:ext cx="1852912" cy="1308655"/>
      </dsp:txXfrm>
    </dsp:sp>
    <dsp:sp modelId="{0FCCA83A-1834-4A60-B46E-41498C09765E}">
      <dsp:nvSpPr>
        <dsp:cNvPr id="0" name=""/>
        <dsp:cNvSpPr/>
      </dsp:nvSpPr>
      <dsp:spPr>
        <a:xfrm rot="1050336">
          <a:off x="5778282" y="3750992"/>
          <a:ext cx="830486" cy="31555"/>
        </a:xfrm>
        <a:custGeom>
          <a:avLst/>
          <a:gdLst/>
          <a:ahLst/>
          <a:cxnLst/>
          <a:rect l="0" t="0" r="0" b="0"/>
          <a:pathLst>
            <a:path>
              <a:moveTo>
                <a:pt x="0" y="15777"/>
              </a:moveTo>
              <a:lnTo>
                <a:pt x="830486" y="1577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172763" y="3746008"/>
        <a:ext cx="41524" cy="41524"/>
      </dsp:txXfrm>
    </dsp:sp>
    <dsp:sp modelId="{68BBCEAD-208E-4DFB-B88D-0C54A890F6CB}">
      <dsp:nvSpPr>
        <dsp:cNvPr id="0" name=""/>
        <dsp:cNvSpPr/>
      </dsp:nvSpPr>
      <dsp:spPr>
        <a:xfrm>
          <a:off x="6253379" y="3482864"/>
          <a:ext cx="3947765" cy="1850717"/>
        </a:xfrm>
        <a:prstGeom prst="ellipse">
          <a:avLst/>
        </a:prstGeom>
        <a:solidFill>
          <a:schemeClr val="accent2">
            <a:hueOff val="-529349"/>
            <a:satOff val="597"/>
            <a:lumOff val="14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বাংলাদেশের</a:t>
          </a:r>
          <a:r>
            <a:rPr lang="en-US" sz="1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আঞ্চলিক</a:t>
          </a:r>
          <a:endParaRPr lang="en-US" sz="1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ভাষার</a:t>
          </a:r>
          <a:r>
            <a:rPr lang="en-US" sz="1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অভিধান</a:t>
          </a:r>
          <a:r>
            <a:rPr lang="en-US" sz="1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6831516" y="3753895"/>
        <a:ext cx="2791491" cy="1308655"/>
      </dsp:txXfrm>
    </dsp:sp>
    <dsp:sp modelId="{34F83CC6-B528-4DC5-9706-30EFF851D4AA}">
      <dsp:nvSpPr>
        <dsp:cNvPr id="0" name=""/>
        <dsp:cNvSpPr/>
      </dsp:nvSpPr>
      <dsp:spPr>
        <a:xfrm rot="5140692">
          <a:off x="4741171" y="4524532"/>
          <a:ext cx="494421" cy="31555"/>
        </a:xfrm>
        <a:custGeom>
          <a:avLst/>
          <a:gdLst/>
          <a:ahLst/>
          <a:cxnLst/>
          <a:rect l="0" t="0" r="0" b="0"/>
          <a:pathLst>
            <a:path>
              <a:moveTo>
                <a:pt x="0" y="15777"/>
              </a:moveTo>
              <a:lnTo>
                <a:pt x="494421" y="1577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76022" y="4527949"/>
        <a:ext cx="24721" cy="24721"/>
      </dsp:txXfrm>
    </dsp:sp>
    <dsp:sp modelId="{A520E1E3-FFA7-483C-AD9C-16DD641EEF8E}">
      <dsp:nvSpPr>
        <dsp:cNvPr id="0" name=""/>
        <dsp:cNvSpPr/>
      </dsp:nvSpPr>
      <dsp:spPr>
        <a:xfrm>
          <a:off x="3621218" y="4785751"/>
          <a:ext cx="2911289" cy="1850717"/>
        </a:xfrm>
        <a:prstGeom prst="ellipse">
          <a:avLst/>
        </a:prstGeom>
        <a:solidFill>
          <a:schemeClr val="accent2">
            <a:hueOff val="-794024"/>
            <a:satOff val="895"/>
            <a:lumOff val="21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আলাওলের</a:t>
          </a:r>
          <a:r>
            <a:rPr lang="en-US" sz="1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পদ্মাবতী</a:t>
          </a:r>
          <a:r>
            <a:rPr lang="en-US" sz="1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,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আঙুর</a:t>
          </a:r>
          <a:r>
            <a:rPr lang="en-US" sz="1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1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শিশু</a:t>
          </a:r>
          <a:r>
            <a:rPr lang="en-US" sz="1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পত্রিকা</a:t>
          </a:r>
          <a:r>
            <a:rPr lang="en-US" sz="1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4047566" y="5056782"/>
        <a:ext cx="2058593" cy="1308655"/>
      </dsp:txXfrm>
    </dsp:sp>
    <dsp:sp modelId="{8F75CEAA-141F-45FF-8A49-5B9AA608C770}">
      <dsp:nvSpPr>
        <dsp:cNvPr id="0" name=""/>
        <dsp:cNvSpPr/>
      </dsp:nvSpPr>
      <dsp:spPr>
        <a:xfrm rot="9316224">
          <a:off x="3430922" y="3870997"/>
          <a:ext cx="642268" cy="31555"/>
        </a:xfrm>
        <a:custGeom>
          <a:avLst/>
          <a:gdLst/>
          <a:ahLst/>
          <a:cxnLst/>
          <a:rect l="0" t="0" r="0" b="0"/>
          <a:pathLst>
            <a:path>
              <a:moveTo>
                <a:pt x="0" y="15777"/>
              </a:moveTo>
              <a:lnTo>
                <a:pt x="642268" y="1577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736000" y="3870718"/>
        <a:ext cx="32113" cy="32113"/>
      </dsp:txXfrm>
    </dsp:sp>
    <dsp:sp modelId="{4F5F27EE-8CC1-4EC4-A2C9-46ED40E044F8}">
      <dsp:nvSpPr>
        <dsp:cNvPr id="0" name=""/>
        <dsp:cNvSpPr/>
      </dsp:nvSpPr>
      <dsp:spPr>
        <a:xfrm>
          <a:off x="1694518" y="3482869"/>
          <a:ext cx="1850717" cy="1850717"/>
        </a:xfrm>
        <a:prstGeom prst="ellipse">
          <a:avLst/>
        </a:prstGeom>
        <a:solidFill>
          <a:schemeClr val="accent2">
            <a:hueOff val="-1058698"/>
            <a:satOff val="1194"/>
            <a:lumOff val="282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সাহিত্যেরকথা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65549" y="3753900"/>
        <a:ext cx="1308655" cy="1308655"/>
      </dsp:txXfrm>
    </dsp:sp>
    <dsp:sp modelId="{17206B4D-0322-4B04-83BC-3AE56F716926}">
      <dsp:nvSpPr>
        <dsp:cNvPr id="0" name=""/>
        <dsp:cNvSpPr/>
      </dsp:nvSpPr>
      <dsp:spPr>
        <a:xfrm rot="12426300">
          <a:off x="3526113" y="2784808"/>
          <a:ext cx="565896" cy="31555"/>
        </a:xfrm>
        <a:custGeom>
          <a:avLst/>
          <a:gdLst/>
          <a:ahLst/>
          <a:cxnLst/>
          <a:rect l="0" t="0" r="0" b="0"/>
          <a:pathLst>
            <a:path>
              <a:moveTo>
                <a:pt x="0" y="15777"/>
              </a:moveTo>
              <a:lnTo>
                <a:pt x="565896" y="1577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794914" y="2786438"/>
        <a:ext cx="28294" cy="28294"/>
      </dsp:txXfrm>
    </dsp:sp>
    <dsp:sp modelId="{A41D67C5-C5FD-4522-B0C0-71A9DA6F81B6}">
      <dsp:nvSpPr>
        <dsp:cNvPr id="0" name=""/>
        <dsp:cNvSpPr/>
      </dsp:nvSpPr>
      <dsp:spPr>
        <a:xfrm>
          <a:off x="1333734" y="1230153"/>
          <a:ext cx="2430028" cy="1850717"/>
        </a:xfrm>
        <a:prstGeom prst="ellipse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১৯৬৯ </a:t>
          </a:r>
        </a:p>
      </dsp:txBody>
      <dsp:txXfrm>
        <a:off x="1689603" y="1501184"/>
        <a:ext cx="1718290" cy="1308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DFE4-29DD-49BA-A78F-BD8AA28FE634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A74D-147B-4C27-B2A7-F4E06320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DFE4-29DD-49BA-A78F-BD8AA28FE634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A74D-147B-4C27-B2A7-F4E06320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DFE4-29DD-49BA-A78F-BD8AA28FE634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A74D-147B-4C27-B2A7-F4E06320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DFE4-29DD-49BA-A78F-BD8AA28FE634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A74D-147B-4C27-B2A7-F4E06320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DFE4-29DD-49BA-A78F-BD8AA28FE634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A74D-147B-4C27-B2A7-F4E06320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DFE4-29DD-49BA-A78F-BD8AA28FE634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A74D-147B-4C27-B2A7-F4E06320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DFE4-29DD-49BA-A78F-BD8AA28FE634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A74D-147B-4C27-B2A7-F4E06320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DFE4-29DD-49BA-A78F-BD8AA28FE634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A74D-147B-4C27-B2A7-F4E06320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DFE4-29DD-49BA-A78F-BD8AA28FE634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A74D-147B-4C27-B2A7-F4E06320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DFE4-29DD-49BA-A78F-BD8AA28FE634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A74D-147B-4C27-B2A7-F4E06320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DFE4-29DD-49BA-A78F-BD8AA28FE634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A74D-147B-4C27-B2A7-F4E06320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7DFE4-29DD-49BA-A78F-BD8AA28FE634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8A74D-147B-4C27-B2A7-F4E06320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4E4197C3-A5F6-3E47-A22C-26B75C0D4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8548" y="1321389"/>
            <a:ext cx="9575768" cy="5257789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A3E880CF-49F7-454A-A4E2-8CCB4DAAF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8550" y="1321386"/>
            <a:ext cx="9705455" cy="55366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E223CED-CEFD-4749-B7AF-18ADCFE35DB3}"/>
              </a:ext>
            </a:extLst>
          </p:cNvPr>
          <p:cNvSpPr txBox="1"/>
          <p:nvPr/>
        </p:nvSpPr>
        <p:spPr>
          <a:xfrm>
            <a:off x="4800599" y="259560"/>
            <a:ext cx="3530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/>
              <a:t> </a:t>
            </a:r>
            <a:r>
              <a:rPr lang="en-GB" sz="6000" b="1">
                <a:solidFill>
                  <a:srgbClr val="00B050"/>
                </a:solidFill>
              </a:rPr>
              <a:t>স্বাগতম</a:t>
            </a:r>
            <a:endParaRPr lang="en-US" sz="6000" b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544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BC2BE8A-91C6-47D1-ABA4-A7F9A7DF9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2060" y="709763"/>
            <a:ext cx="3168611" cy="3255455"/>
          </a:xfrm>
          <a:prstGeom prst="rect">
            <a:avLst/>
          </a:prstGeom>
        </p:spPr>
      </p:pic>
      <p:pic>
        <p:nvPicPr>
          <p:cNvPr id="6" name="Picture 5" descr="Romain%20Rolland.jpg">
            <a:extLst>
              <a:ext uri="{FF2B5EF4-FFF2-40B4-BE49-F238E27FC236}">
                <a16:creationId xmlns:a16="http://schemas.microsoft.com/office/drawing/2014/main" xmlns="" id="{7AFF989A-A5CA-46BE-8010-69D7339C545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3091" b="13439"/>
          <a:stretch>
            <a:fillRect/>
          </a:stretch>
        </p:blipFill>
        <p:spPr>
          <a:xfrm>
            <a:off x="7827093" y="709763"/>
            <a:ext cx="3040777" cy="31524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F938EF0-D2DF-4047-A2FE-92978900AB5A}"/>
              </a:ext>
            </a:extLst>
          </p:cNvPr>
          <p:cNvSpPr txBox="1"/>
          <p:nvPr/>
        </p:nvSpPr>
        <p:spPr>
          <a:xfrm flipH="1">
            <a:off x="8686385" y="4237491"/>
            <a:ext cx="25626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en-US" sz="4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BD" sz="4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 রো</a:t>
            </a:r>
            <a:r>
              <a:rPr lang="en-US" sz="4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BD" sz="4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endParaRPr lang="en-US" sz="4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9DC1109-8B47-4AA2-9DEA-EB3B46EDEB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536" y="844318"/>
            <a:ext cx="3351405" cy="31208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A9286EB-D3F1-4870-8E2E-7CE49AA10FF9}"/>
              </a:ext>
            </a:extLst>
          </p:cNvPr>
          <p:cNvSpPr txBox="1"/>
          <p:nvPr/>
        </p:nvSpPr>
        <p:spPr>
          <a:xfrm>
            <a:off x="1291928" y="4299047"/>
            <a:ext cx="2863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দীনেশচন্দ্র সেন</a:t>
            </a:r>
            <a:endParaRPr lang="en-US" sz="3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E15EC2B-0651-4553-84EB-9F580638C957}"/>
              </a:ext>
            </a:extLst>
          </p:cNvPr>
          <p:cNvSpPr txBox="1"/>
          <p:nvPr/>
        </p:nvSpPr>
        <p:spPr>
          <a:xfrm>
            <a:off x="4741817" y="3575771"/>
            <a:ext cx="34627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মনসিংহ গীতিকা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8564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43767CC-D046-45B9-802E-722B46082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5338" y="263141"/>
            <a:ext cx="4410231" cy="3058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08A5DCA-137A-4654-935B-37AAFADB5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7542" y="263143"/>
            <a:ext cx="3159449" cy="31208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034E7A8-C695-4179-818F-C1135D71AF87}"/>
              </a:ext>
            </a:extLst>
          </p:cNvPr>
          <p:cNvSpPr txBox="1"/>
          <p:nvPr/>
        </p:nvSpPr>
        <p:spPr>
          <a:xfrm>
            <a:off x="676431" y="3668845"/>
            <a:ext cx="10762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বুড়োবুড়ির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গল্পশোনা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B8C2D67-5902-4A58-9FC2-56B1BF4EAD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432" y="322439"/>
            <a:ext cx="2833141" cy="306158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0AF77AA-EEFF-4F9A-9A01-E11CC6EF9BF7}"/>
              </a:ext>
            </a:extLst>
          </p:cNvPr>
          <p:cNvSpPr txBox="1"/>
          <p:nvPr/>
        </p:nvSpPr>
        <p:spPr>
          <a:xfrm>
            <a:off x="8036603" y="3536648"/>
            <a:ext cx="3402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আলিবাবা ও চল্লিশ দস্যু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C0C88B-6D7E-40A0-B2F2-74168B192CC6}"/>
              </a:ext>
            </a:extLst>
          </p:cNvPr>
          <p:cNvSpPr txBox="1"/>
          <p:nvPr/>
        </p:nvSpPr>
        <p:spPr>
          <a:xfrm>
            <a:off x="3867463" y="3537679"/>
            <a:ext cx="3039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আরব্য উপন্যাসের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আলাউদ্দিনের আশ্চর্য প্রদীপ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1433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0FCB94D-C996-4680-A2A2-473515E91983}"/>
              </a:ext>
            </a:extLst>
          </p:cNvPr>
          <p:cNvSpPr txBox="1"/>
          <p:nvPr/>
        </p:nvSpPr>
        <p:spPr>
          <a:xfrm>
            <a:off x="1146935" y="4038276"/>
            <a:ext cx="71165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রাক্ষসপুরীর ঘুমন্ত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রাজকন্যা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থা      </a:t>
            </a:r>
            <a:endParaRPr lang="as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13DE432-A5BD-4E4B-8DD1-0AE456F42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1522" y="608807"/>
            <a:ext cx="3108957" cy="30835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929E5F4-0645-4591-A8DC-7B9C2898D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5303" y="608807"/>
            <a:ext cx="3002629" cy="30835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D15BDA-9015-4EF5-9458-4343A9FEB68A}"/>
              </a:ext>
            </a:extLst>
          </p:cNvPr>
          <p:cNvSpPr txBox="1"/>
          <p:nvPr/>
        </p:nvSpPr>
        <p:spPr>
          <a:xfrm>
            <a:off x="447093" y="4017954"/>
            <a:ext cx="4009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রাখালের পিঠা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গাছের কথা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5BA1BCA-E958-4423-82FC-E3C5EFBCB849}"/>
              </a:ext>
            </a:extLst>
          </p:cNvPr>
          <p:cNvSpPr txBox="1"/>
          <p:nvPr/>
        </p:nvSpPr>
        <p:spPr>
          <a:xfrm>
            <a:off x="9189534" y="4017954"/>
            <a:ext cx="2555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পঙ্খিরাজ ঘোড়া</a:t>
            </a:r>
            <a:endParaRPr lang="en-US" sz="36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75F01EA-1947-4A40-AC36-39FE4229A7AB}"/>
              </a:ext>
            </a:extLst>
          </p:cNvPr>
          <p:cNvGrpSpPr/>
          <p:nvPr/>
        </p:nvGrpSpPr>
        <p:grpSpPr>
          <a:xfrm>
            <a:off x="884512" y="702998"/>
            <a:ext cx="3571901" cy="3394615"/>
            <a:chOff x="1146935" y="915732"/>
            <a:chExt cx="3309386" cy="276102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D543DB36-E775-4D91-9C0C-DA1F4BBCBA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575" t="26464" r="50909" b="20800"/>
            <a:stretch/>
          </p:blipFill>
          <p:spPr>
            <a:xfrm>
              <a:off x="1146935" y="915732"/>
              <a:ext cx="1835435" cy="27610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2B38E0B4-878B-4A90-AF5E-78BCD832B0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2768" t="26464" r="16375" b="20800"/>
            <a:stretch/>
          </p:blipFill>
          <p:spPr>
            <a:xfrm>
              <a:off x="2620886" y="915732"/>
              <a:ext cx="1835435" cy="26311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3721872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lklore.jpg">
            <a:extLst>
              <a:ext uri="{FF2B5EF4-FFF2-40B4-BE49-F238E27FC236}">
                <a16:creationId xmlns:a16="http://schemas.microsoft.com/office/drawing/2014/main" xmlns="" id="{7F2197AB-A815-4C9D-B108-5A2317668F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4802" y="718849"/>
            <a:ext cx="3417745" cy="3086968"/>
          </a:xfrm>
          <a:prstGeom prst="rect">
            <a:avLst/>
          </a:prstGeom>
        </p:spPr>
      </p:pic>
      <p:pic>
        <p:nvPicPr>
          <p:cNvPr id="5" name="Picture 4" descr="coverw.jpg">
            <a:extLst>
              <a:ext uri="{FF2B5EF4-FFF2-40B4-BE49-F238E27FC236}">
                <a16:creationId xmlns:a16="http://schemas.microsoft.com/office/drawing/2014/main" xmlns="" id="{F9020A35-FF48-43D2-9415-49F0301E2A8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2128" t="21088" r="2128" b="8115"/>
          <a:stretch>
            <a:fillRect/>
          </a:stretch>
        </p:blipFill>
        <p:spPr>
          <a:xfrm>
            <a:off x="4631951" y="718849"/>
            <a:ext cx="3274832" cy="3053448"/>
          </a:xfrm>
          <a:prstGeom prst="rect">
            <a:avLst/>
          </a:prstGeom>
          <a:ln>
            <a:solidFill>
              <a:srgbClr val="2812AE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6622CB5-F8B4-4F5D-AFB0-15AE2B331D21}"/>
              </a:ext>
            </a:extLst>
          </p:cNvPr>
          <p:cNvSpPr/>
          <p:nvPr/>
        </p:nvSpPr>
        <p:spPr>
          <a:xfrm>
            <a:off x="4323339" y="4238721"/>
            <a:ext cx="3545323" cy="64633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bn-BD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ঠাকুরমার ঝুলি</a:t>
            </a:r>
            <a:endParaRPr lang="en-US" sz="3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drmm.jpg">
            <a:extLst>
              <a:ext uri="{FF2B5EF4-FFF2-40B4-BE49-F238E27FC236}">
                <a16:creationId xmlns:a16="http://schemas.microsoft.com/office/drawing/2014/main" xmlns="" id="{D8500114-C523-48B6-95D7-11A98B12F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8405" y="718849"/>
            <a:ext cx="3164120" cy="30534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C6560A1-98C8-4732-A3D0-43E54014406C}"/>
              </a:ext>
            </a:extLst>
          </p:cNvPr>
          <p:cNvSpPr txBox="1"/>
          <p:nvPr/>
        </p:nvSpPr>
        <p:spPr>
          <a:xfrm>
            <a:off x="8391363" y="3805818"/>
            <a:ext cx="3164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দক্ষিণারঞ্জন মিত্র মজুমদার</a:t>
            </a:r>
            <a:endParaRPr lang="en-US" sz="3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8EBB8AB-0824-4E3D-BC45-4451EC483C36}"/>
              </a:ext>
            </a:extLst>
          </p:cNvPr>
          <p:cNvSpPr txBox="1"/>
          <p:nvPr/>
        </p:nvSpPr>
        <p:spPr>
          <a:xfrm>
            <a:off x="1" y="3930945"/>
            <a:ext cx="3545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ফোকলোর সোসাইটি</a:t>
            </a:r>
            <a:endParaRPr lang="en-US" sz="3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0668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E997F1C-E9B8-456A-88D1-C2EB6AFA15B4}"/>
              </a:ext>
            </a:extLst>
          </p:cNvPr>
          <p:cNvGrpSpPr/>
          <p:nvPr/>
        </p:nvGrpSpPr>
        <p:grpSpPr>
          <a:xfrm>
            <a:off x="1928000" y="402527"/>
            <a:ext cx="3247245" cy="3400051"/>
            <a:chOff x="692046" y="524656"/>
            <a:chExt cx="2905593" cy="235345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885304C9-ACCF-4805-896D-780A5689EA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0328" b="40273"/>
            <a:stretch/>
          </p:blipFill>
          <p:spPr>
            <a:xfrm>
              <a:off x="692046" y="524656"/>
              <a:ext cx="2905593" cy="169388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3E8C25DB-8CE8-4C6C-98B7-F8D9420308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2786" b="13169"/>
            <a:stretch/>
          </p:blipFill>
          <p:spPr>
            <a:xfrm>
              <a:off x="692046" y="2053652"/>
              <a:ext cx="2905593" cy="824459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B586E69-0BF1-4A20-ABD6-B72CFBCB5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6964" y="380171"/>
            <a:ext cx="2728211" cy="311523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6011038-1743-45D2-84C8-1EE0C1A6116D}"/>
              </a:ext>
            </a:extLst>
          </p:cNvPr>
          <p:cNvGrpSpPr/>
          <p:nvPr/>
        </p:nvGrpSpPr>
        <p:grpSpPr>
          <a:xfrm>
            <a:off x="5078780" y="388282"/>
            <a:ext cx="2438400" cy="3414294"/>
            <a:chOff x="4731895" y="359765"/>
            <a:chExt cx="2438400" cy="230848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5A734DD0-F7FF-4EAC-8704-03BFEC71FD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8025"/>
            <a:stretch/>
          </p:blipFill>
          <p:spPr>
            <a:xfrm>
              <a:off x="4731895" y="359765"/>
              <a:ext cx="2438400" cy="169388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84491177-24C5-431F-8765-BB9B9EC00C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142" r="31557" b="743"/>
            <a:stretch/>
          </p:blipFill>
          <p:spPr>
            <a:xfrm>
              <a:off x="5058246" y="2053654"/>
              <a:ext cx="1668904" cy="61459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980E5DE-29B1-46AF-B91A-8F06901DC78E}"/>
              </a:ext>
            </a:extLst>
          </p:cNvPr>
          <p:cNvSpPr txBox="1"/>
          <p:nvPr/>
        </p:nvSpPr>
        <p:spPr>
          <a:xfrm>
            <a:off x="1496131" y="3276232"/>
            <a:ext cx="919973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32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endParaRPr lang="bn-IN" sz="3200" b="1" dirty="0">
              <a:solidFill>
                <a:schemeClr val="accent5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IN" sz="3200" b="1" dirty="0">
                <a:solidFill>
                  <a:schemeClr val="accent5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36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ভাটি</a:t>
            </a:r>
            <a:r>
              <a:rPr lang="en-US" sz="3600" b="1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IN" sz="36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 গান , সেই রাখালি গান , মারফতি গান –গানের এক অফুরন্ত ভান্ডার পল্লির মাঠে,ঘাটে ছড়ানো রয়েছে।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6157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B9A3B1A5-80D9-4CBB-9954-09ED176F15E1}"/>
              </a:ext>
            </a:extLst>
          </p:cNvPr>
          <p:cNvSpPr/>
          <p:nvPr/>
        </p:nvSpPr>
        <p:spPr>
          <a:xfrm>
            <a:off x="3113843" y="8774"/>
            <a:ext cx="5176603" cy="1077219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 কাজ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4D09ACE-255E-4F14-98CB-43C3B0D88E58}"/>
              </a:ext>
            </a:extLst>
          </p:cNvPr>
          <p:cNvSpPr/>
          <p:nvPr/>
        </p:nvSpPr>
        <p:spPr>
          <a:xfrm>
            <a:off x="6669845" y="4649966"/>
            <a:ext cx="5412875" cy="188146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পল্লিসাহিত্যকে ধ্বংসের হাত থেকে রক্ষা করার ক্ষেত্রে আমাদের কী  করনীয় ? চারটি বাক্যে লেখ।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65274D7-BDC1-4FC3-91C5-7A96BF6CDDB2}"/>
              </a:ext>
            </a:extLst>
          </p:cNvPr>
          <p:cNvSpPr/>
          <p:nvPr/>
        </p:nvSpPr>
        <p:spPr>
          <a:xfrm>
            <a:off x="2" y="2317660"/>
            <a:ext cx="6079871" cy="139232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পল্লিসাহিত্য সংরক্ষণের গুরুত্ব কী ? চারটি বাক্যে লেখ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6A30D98-A794-4A11-9859-B2085D0BD048}"/>
              </a:ext>
            </a:extLst>
          </p:cNvPr>
          <p:cNvSpPr/>
          <p:nvPr/>
        </p:nvSpPr>
        <p:spPr>
          <a:xfrm>
            <a:off x="109279" y="4736652"/>
            <a:ext cx="6009127" cy="166438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পল্লিসাহিত্য  সংরক্ষণে স্বেচ্ছাসেবক দলের প্রয়োজনীয়তা কী ? চারটি বাক্যে লেখ।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C02DA971-B281-4C86-821B-03443D8C5791}"/>
              </a:ext>
            </a:extLst>
          </p:cNvPr>
          <p:cNvSpPr/>
          <p:nvPr/>
        </p:nvSpPr>
        <p:spPr>
          <a:xfrm>
            <a:off x="6318922" y="2306955"/>
            <a:ext cx="5763799" cy="140303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পল্লিসাহিত্য সংগ্রহের প্রয়োজনীয়তা </a:t>
            </a:r>
          </a:p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? চারটি বাক্যে লেখ।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9D0408A-2E8A-4DAF-866C-35460CD28F57}"/>
              </a:ext>
            </a:extLst>
          </p:cNvPr>
          <p:cNvSpPr txBox="1"/>
          <p:nvPr/>
        </p:nvSpPr>
        <p:spPr>
          <a:xfrm>
            <a:off x="1307069" y="3966871"/>
            <a:ext cx="2638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 - দল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A557041-A59A-476F-8066-7AD0F85E1727}"/>
              </a:ext>
            </a:extLst>
          </p:cNvPr>
          <p:cNvSpPr txBox="1"/>
          <p:nvPr/>
        </p:nvSpPr>
        <p:spPr>
          <a:xfrm>
            <a:off x="8132567" y="4063885"/>
            <a:ext cx="2638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ঘ - দল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C049AF1-F89E-4D10-B012-54F0E3181227}"/>
              </a:ext>
            </a:extLst>
          </p:cNvPr>
          <p:cNvSpPr txBox="1"/>
          <p:nvPr/>
        </p:nvSpPr>
        <p:spPr>
          <a:xfrm>
            <a:off x="8132567" y="1685757"/>
            <a:ext cx="2452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 - দল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E524A80-7251-40D7-A0E7-973DE91CC704}"/>
              </a:ext>
            </a:extLst>
          </p:cNvPr>
          <p:cNvSpPr txBox="1"/>
          <p:nvPr/>
        </p:nvSpPr>
        <p:spPr>
          <a:xfrm>
            <a:off x="1449050" y="1673159"/>
            <a:ext cx="2354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 - দল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9783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143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xmlns="" id="{841D8D40-460A-4C46-AABD-D9D728AE8496}"/>
              </a:ext>
            </a:extLst>
          </p:cNvPr>
          <p:cNvSpPr/>
          <p:nvPr/>
        </p:nvSpPr>
        <p:spPr>
          <a:xfrm>
            <a:off x="3656466" y="169699"/>
            <a:ext cx="3740725" cy="999667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D2E9AE2-420C-42D7-BAC8-D16EFE4719A9}"/>
              </a:ext>
            </a:extLst>
          </p:cNvPr>
          <p:cNvSpPr txBox="1"/>
          <p:nvPr/>
        </p:nvSpPr>
        <p:spPr>
          <a:xfrm>
            <a:off x="689548" y="1815755"/>
            <a:ext cx="68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ঠাকুরমার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ঝুলি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গ্রন</a:t>
            </a:r>
            <a:r>
              <a:rPr lang="as-IN" sz="3600" dirty="0"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থটি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কে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রচনা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করেছেন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F21FEE3-A855-4890-9245-FF518B212C1D}"/>
              </a:ext>
            </a:extLst>
          </p:cNvPr>
          <p:cNvSpPr/>
          <p:nvPr/>
        </p:nvSpPr>
        <p:spPr>
          <a:xfrm>
            <a:off x="823212" y="3363537"/>
            <a:ext cx="27432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শহীদুল্লাহ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A67B332-5CA3-41D9-BF0A-6327E73C883C}"/>
              </a:ext>
            </a:extLst>
          </p:cNvPr>
          <p:cNvSpPr/>
          <p:nvPr/>
        </p:nvSpPr>
        <p:spPr>
          <a:xfrm>
            <a:off x="815967" y="2525682"/>
            <a:ext cx="27432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চন্দ্রকুমার দে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3709C5C-8A3A-4284-8D6A-6444AE9661E7}"/>
              </a:ext>
            </a:extLst>
          </p:cNvPr>
          <p:cNvSpPr/>
          <p:nvPr/>
        </p:nvSpPr>
        <p:spPr>
          <a:xfrm>
            <a:off x="4643206" y="3372814"/>
            <a:ext cx="3015519" cy="9086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দক্ষিণারঞ্জন মিত্র মজুমদার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070AB8B-4516-4BDC-A54E-DCEA0AB81BC8}"/>
              </a:ext>
            </a:extLst>
          </p:cNvPr>
          <p:cNvSpPr/>
          <p:nvPr/>
        </p:nvSpPr>
        <p:spPr>
          <a:xfrm>
            <a:off x="4527299" y="2557621"/>
            <a:ext cx="27432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দীনেশচন্দ্র</a:t>
            </a:r>
            <a:r>
              <a:rPr lang="en-GB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6997DE3-FDC6-4312-B3BC-21AD5E1A30CF}"/>
              </a:ext>
            </a:extLst>
          </p:cNvPr>
          <p:cNvSpPr/>
          <p:nvPr/>
        </p:nvSpPr>
        <p:spPr>
          <a:xfrm>
            <a:off x="7809886" y="4562746"/>
            <a:ext cx="4374631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en-GB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মুটে মজুরের কথা ,মাঝিদের কথা</a:t>
            </a:r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874474C-7B17-47B3-9341-C38E11581D7A}"/>
              </a:ext>
            </a:extLst>
          </p:cNvPr>
          <p:cNvSpPr/>
          <p:nvPr/>
        </p:nvSpPr>
        <p:spPr>
          <a:xfrm>
            <a:off x="3889951" y="4617695"/>
            <a:ext cx="375504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en-GB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বাবুদের কথা , সাহেবদের কথা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B52E84C-76EE-4A3F-9E22-45EABAED2EF7}"/>
              </a:ext>
            </a:extLst>
          </p:cNvPr>
          <p:cNvSpPr/>
          <p:nvPr/>
        </p:nvSpPr>
        <p:spPr>
          <a:xfrm>
            <a:off x="0" y="4617695"/>
            <a:ext cx="375504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GB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কৃষকের কথা ,জেলেদের কথা</a:t>
            </a:r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33A15BF-1890-4AE5-B941-CA76968305A0}"/>
              </a:ext>
            </a:extLst>
          </p:cNvPr>
          <p:cNvSpPr/>
          <p:nvPr/>
        </p:nvSpPr>
        <p:spPr>
          <a:xfrm>
            <a:off x="1" y="5377970"/>
            <a:ext cx="3683708" cy="5609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C682FD6E-E82A-4F78-B1D7-E8487157ACCB}"/>
              </a:ext>
            </a:extLst>
          </p:cNvPr>
          <p:cNvSpPr/>
          <p:nvPr/>
        </p:nvSpPr>
        <p:spPr>
          <a:xfrm>
            <a:off x="8710782" y="1512334"/>
            <a:ext cx="2535857" cy="241979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 জেনে নেই।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616F6D8-0AAA-4612-AC22-D97F1CD7F4C3}"/>
              </a:ext>
            </a:extLst>
          </p:cNvPr>
          <p:cNvSpPr/>
          <p:nvPr/>
        </p:nvSpPr>
        <p:spPr>
          <a:xfrm>
            <a:off x="8994099" y="6156015"/>
            <a:ext cx="629587" cy="54491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ঘ </a:t>
            </a:r>
            <a:endParaRPr lang="en-US" sz="28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BC97239D-0F36-41B5-A120-2D9A78378518}"/>
              </a:ext>
            </a:extLst>
          </p:cNvPr>
          <p:cNvSpPr/>
          <p:nvPr/>
        </p:nvSpPr>
        <p:spPr>
          <a:xfrm>
            <a:off x="169889" y="6159921"/>
            <a:ext cx="629587" cy="54491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 </a:t>
            </a:r>
            <a:endParaRPr lang="en-US" sz="28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64733F3A-632A-472C-9A49-D40A894A7560}"/>
              </a:ext>
            </a:extLst>
          </p:cNvPr>
          <p:cNvSpPr/>
          <p:nvPr/>
        </p:nvSpPr>
        <p:spPr>
          <a:xfrm>
            <a:off x="6129699" y="6156015"/>
            <a:ext cx="629587" cy="54491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 </a:t>
            </a:r>
            <a:endParaRPr lang="en-US" sz="28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B8724B4C-7F21-4B01-9B90-80421D7F4923}"/>
              </a:ext>
            </a:extLst>
          </p:cNvPr>
          <p:cNvSpPr/>
          <p:nvPr/>
        </p:nvSpPr>
        <p:spPr>
          <a:xfrm>
            <a:off x="3054121" y="6167027"/>
            <a:ext cx="629587" cy="54491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খ </a:t>
            </a:r>
            <a:endParaRPr lang="en-US" sz="28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97703BD1-CA66-4882-9F09-16C6A16B4C31}"/>
              </a:ext>
            </a:extLst>
          </p:cNvPr>
          <p:cNvSpPr/>
          <p:nvPr/>
        </p:nvSpPr>
        <p:spPr>
          <a:xfrm>
            <a:off x="22489" y="3397846"/>
            <a:ext cx="629587" cy="54491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</a:rPr>
              <a:t>গ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A8CC8856-A4F1-417F-9F20-727BFFDFBDC2}"/>
              </a:ext>
            </a:extLst>
          </p:cNvPr>
          <p:cNvSpPr/>
          <p:nvPr/>
        </p:nvSpPr>
        <p:spPr>
          <a:xfrm>
            <a:off x="3790016" y="3487285"/>
            <a:ext cx="629587" cy="54491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</a:rPr>
              <a:t>ঘ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E9DB57CE-5E51-4EC9-BBF7-2A9B1C561552}"/>
              </a:ext>
            </a:extLst>
          </p:cNvPr>
          <p:cNvSpPr/>
          <p:nvPr/>
        </p:nvSpPr>
        <p:spPr>
          <a:xfrm>
            <a:off x="3780775" y="2634479"/>
            <a:ext cx="629587" cy="54491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</a:rPr>
              <a:t>খ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48C72A9A-C4B9-4FD6-8D85-88A02242BEC2}"/>
              </a:ext>
            </a:extLst>
          </p:cNvPr>
          <p:cNvSpPr/>
          <p:nvPr/>
        </p:nvSpPr>
        <p:spPr>
          <a:xfrm>
            <a:off x="97440" y="2551522"/>
            <a:ext cx="629587" cy="54491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</a:rPr>
              <a:t>ক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993333D-D020-4059-BFB4-01A77A32145F}"/>
              </a:ext>
            </a:extLst>
          </p:cNvPr>
          <p:cNvSpPr txBox="1"/>
          <p:nvPr/>
        </p:nvSpPr>
        <p:spPr>
          <a:xfrm>
            <a:off x="543407" y="4078039"/>
            <a:ext cx="736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SutonnyOMJ" panose="01010600010101010101" pitchFamily="2" charset="0"/>
                <a:cs typeface="SutonnyOMJ" panose="01010600010101010101" pitchFamily="2" charset="0"/>
              </a:rPr>
              <a:t> নাগরিক সাহিত্যে নেই- </a:t>
            </a:r>
            <a:endParaRPr lang="en-US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1456717-FBDC-49CF-AA41-2ACB4FC48B2D}"/>
              </a:ext>
            </a:extLst>
          </p:cNvPr>
          <p:cNvSpPr/>
          <p:nvPr/>
        </p:nvSpPr>
        <p:spPr>
          <a:xfrm>
            <a:off x="928287" y="6183131"/>
            <a:ext cx="1936499" cy="5449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i</a:t>
            </a:r>
            <a:r>
              <a:rPr lang="en-US" sz="28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28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ও</a:t>
            </a:r>
            <a:r>
              <a:rPr lang="en-US" sz="28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ii </a:t>
            </a:r>
            <a:r>
              <a:rPr lang="bn-IN" sz="28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C3ED0E3-5CD6-49E9-BC17-AA4B26BB6F2D}"/>
              </a:ext>
            </a:extLst>
          </p:cNvPr>
          <p:cNvSpPr/>
          <p:nvPr/>
        </p:nvSpPr>
        <p:spPr>
          <a:xfrm>
            <a:off x="3962400" y="6156015"/>
            <a:ext cx="1936499" cy="5449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i</a:t>
            </a:r>
            <a:r>
              <a:rPr lang="bn-IN" sz="28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ও </a:t>
            </a:r>
            <a:r>
              <a:rPr lang="en-US" sz="28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iii </a:t>
            </a:r>
            <a:r>
              <a:rPr lang="bn-IN" sz="28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59DB3C0-6132-4815-B281-14FE5688B53F}"/>
              </a:ext>
            </a:extLst>
          </p:cNvPr>
          <p:cNvSpPr/>
          <p:nvPr/>
        </p:nvSpPr>
        <p:spPr>
          <a:xfrm>
            <a:off x="6774282" y="6156015"/>
            <a:ext cx="1936499" cy="5449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ii </a:t>
            </a:r>
            <a:r>
              <a:rPr lang="bn-IN" sz="28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US" sz="28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iii</a:t>
            </a:r>
            <a:r>
              <a:rPr lang="bn-IN" sz="28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FC63EF6-FBD3-4947-9490-ECF32D4DA505}"/>
              </a:ext>
            </a:extLst>
          </p:cNvPr>
          <p:cNvSpPr/>
          <p:nvPr/>
        </p:nvSpPr>
        <p:spPr>
          <a:xfrm>
            <a:off x="9846705" y="5997664"/>
            <a:ext cx="1936499" cy="5647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i</a:t>
            </a:r>
            <a:r>
              <a:rPr lang="en-US" sz="28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ii </a:t>
            </a:r>
            <a:r>
              <a:rPr lang="bn-IN" sz="28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ও </a:t>
            </a:r>
            <a:r>
              <a:rPr lang="en-US" sz="28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iii </a:t>
            </a:r>
            <a:r>
              <a:rPr lang="bn-IN" sz="28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8" name="Callout: Quad Arrow 27">
            <a:extLst>
              <a:ext uri="{FF2B5EF4-FFF2-40B4-BE49-F238E27FC236}">
                <a16:creationId xmlns:a16="http://schemas.microsoft.com/office/drawing/2014/main" xmlns="" id="{EE9947E0-6183-4AFB-BC5F-A15FABCDCF84}"/>
              </a:ext>
            </a:extLst>
          </p:cNvPr>
          <p:cNvSpPr/>
          <p:nvPr/>
        </p:nvSpPr>
        <p:spPr>
          <a:xfrm>
            <a:off x="119921" y="1814288"/>
            <a:ext cx="569627" cy="524656"/>
          </a:xfrm>
          <a:prstGeom prst="quad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llout: Quad Arrow 28">
            <a:extLst>
              <a:ext uri="{FF2B5EF4-FFF2-40B4-BE49-F238E27FC236}">
                <a16:creationId xmlns:a16="http://schemas.microsoft.com/office/drawing/2014/main" xmlns="" id="{6C52FD6C-FB35-4087-B9DC-310B09E5C7F7}"/>
              </a:ext>
            </a:extLst>
          </p:cNvPr>
          <p:cNvSpPr/>
          <p:nvPr/>
        </p:nvSpPr>
        <p:spPr>
          <a:xfrm>
            <a:off x="97439" y="4062253"/>
            <a:ext cx="569627" cy="524656"/>
          </a:xfrm>
          <a:prstGeom prst="quad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1C3490F6-4D27-4CD0-8D48-4CF0B59E92E9}"/>
              </a:ext>
            </a:extLst>
          </p:cNvPr>
          <p:cNvSpPr/>
          <p:nvPr/>
        </p:nvSpPr>
        <p:spPr>
          <a:xfrm>
            <a:off x="3797512" y="3526992"/>
            <a:ext cx="568131" cy="57337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9D06222E-AB23-4E2F-8E30-6BA455C965B3}"/>
              </a:ext>
            </a:extLst>
          </p:cNvPr>
          <p:cNvSpPr/>
          <p:nvPr/>
        </p:nvSpPr>
        <p:spPr>
          <a:xfrm>
            <a:off x="3123077" y="6183131"/>
            <a:ext cx="568131" cy="57337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5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7EF9D9F1-EC1C-400B-957C-B5AB9AB75F71}"/>
              </a:ext>
            </a:extLst>
          </p:cNvPr>
          <p:cNvSpPr/>
          <p:nvPr/>
        </p:nvSpPr>
        <p:spPr>
          <a:xfrm>
            <a:off x="3537682" y="404737"/>
            <a:ext cx="4437087" cy="1349115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0179807-0365-49BF-939B-6662D119234B}"/>
              </a:ext>
            </a:extLst>
          </p:cNvPr>
          <p:cNvSpPr txBox="1"/>
          <p:nvPr/>
        </p:nvSpPr>
        <p:spPr>
          <a:xfrm>
            <a:off x="1170482" y="2900039"/>
            <a:ext cx="101908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পল্লিসাহিত্যে পল্লি জননীর হিন্দু মুসলমান সকল সন্তানেরই সমান অধিকার – উক্তিটি ব্যাখ্যা করে চারটি বাক্যে খাতায় লিখে নিয়ে আসবে।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allout: Quad Arrow 3">
            <a:extLst>
              <a:ext uri="{FF2B5EF4-FFF2-40B4-BE49-F238E27FC236}">
                <a16:creationId xmlns:a16="http://schemas.microsoft.com/office/drawing/2014/main" xmlns="" id="{2B3564FB-D229-42F4-A9F4-B24280B06FDD}"/>
              </a:ext>
            </a:extLst>
          </p:cNvPr>
          <p:cNvSpPr/>
          <p:nvPr/>
        </p:nvSpPr>
        <p:spPr>
          <a:xfrm>
            <a:off x="600855" y="2833141"/>
            <a:ext cx="569627" cy="524656"/>
          </a:xfrm>
          <a:prstGeom prst="quad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8473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C745EE-95F3-4FBF-804A-1E7BFD242D72}"/>
              </a:ext>
            </a:extLst>
          </p:cNvPr>
          <p:cNvSpPr txBox="1"/>
          <p:nvPr/>
        </p:nvSpPr>
        <p:spPr>
          <a:xfrm>
            <a:off x="4379833" y="-1"/>
            <a:ext cx="3582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ধন্যবাদ</a:t>
            </a:r>
            <a:r>
              <a:rPr lang="bn-IN" sz="8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8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81E233C-B766-4D68-A8EC-15BE9B38BA43}"/>
              </a:ext>
            </a:extLst>
          </p:cNvPr>
          <p:cNvSpPr/>
          <p:nvPr/>
        </p:nvSpPr>
        <p:spPr>
          <a:xfrm>
            <a:off x="2978052" y="1764338"/>
            <a:ext cx="5267787" cy="3329327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E8B67538-A474-FC48-BEEA-7566AE0C58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6357" y="1174998"/>
            <a:ext cx="6235803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53548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4173737" y="2"/>
            <a:ext cx="3974691" cy="151233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802" y="4112196"/>
            <a:ext cx="5128111" cy="2859452"/>
          </a:xfrm>
          <a:prstGeom prst="roundRect">
            <a:avLst>
              <a:gd name="adj" fmla="val 11919"/>
            </a:avLst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088" tIns="47544" rIns="95088" bIns="47544" rtlCol="0" anchor="ctr"/>
          <a:lstStyle/>
          <a:p>
            <a:pPr algn="ctr"/>
            <a:endParaRPr lang="bn-IN" sz="2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400245" y="4112198"/>
            <a:ext cx="4303283" cy="226283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088" tIns="47544" rIns="95088" bIns="47544" rtlCol="0" anchor="ctr"/>
          <a:lstStyle/>
          <a:p>
            <a:endParaRPr lang="bn-IN" sz="2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922259" y="5994791"/>
            <a:ext cx="0" cy="37032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387" y="1078391"/>
            <a:ext cx="2120141" cy="249695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27649" y="3904026"/>
            <a:ext cx="59436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GB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শামীম মোল্যা</a:t>
            </a:r>
            <a:endParaRPr lang="bn-IN" sz="4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GB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 (বাংলা)</a:t>
            </a:r>
          </a:p>
          <a:p>
            <a:pPr lvl="0" algn="ctr"/>
            <a:r>
              <a:rPr lang="en-GB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ক্রীড়া শিক্ষা প্রতিষ্ঠান (বিকেএসপি)</a:t>
            </a:r>
            <a:endParaRPr lang="bn-IN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GB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০১৭৫৬৬৮৬৪১২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GB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ইমেইলঃ shamimiu1992@gmail.com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1A61D25-AF73-9B4C-B754-FF9EC3E7CDA6}"/>
              </a:ext>
            </a:extLst>
          </p:cNvPr>
          <p:cNvSpPr txBox="1"/>
          <p:nvPr/>
        </p:nvSpPr>
        <p:spPr>
          <a:xfrm>
            <a:off x="6522926" y="3968147"/>
            <a:ext cx="51479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dirty="0" err="1"/>
              <a:t>মাধ্যমিক</a:t>
            </a:r>
            <a:r>
              <a:rPr lang="en-GB" sz="3600" b="1" dirty="0"/>
              <a:t> </a:t>
            </a:r>
            <a:r>
              <a:rPr lang="en-GB" sz="3600" b="1" dirty="0" err="1"/>
              <a:t>বাংলা</a:t>
            </a:r>
            <a:r>
              <a:rPr lang="en-GB" sz="3600" b="1" dirty="0"/>
              <a:t> </a:t>
            </a:r>
            <a:r>
              <a:rPr lang="en-GB" sz="3600" b="1" dirty="0" err="1"/>
              <a:t>সাহিত্য</a:t>
            </a:r>
            <a:endParaRPr lang="en-GB" sz="3600" b="1" dirty="0"/>
          </a:p>
          <a:p>
            <a:pPr algn="l"/>
            <a:r>
              <a:rPr lang="en-GB" sz="2400" dirty="0"/>
              <a:t>              </a:t>
            </a:r>
            <a:r>
              <a:rPr lang="en-GB" sz="2800" dirty="0"/>
              <a:t>    </a:t>
            </a:r>
            <a:r>
              <a:rPr lang="en-GB" sz="2800" dirty="0" err="1"/>
              <a:t>নবম</a:t>
            </a:r>
            <a:r>
              <a:rPr lang="en-GB" sz="2800" dirty="0"/>
              <a:t> ও </a:t>
            </a:r>
            <a:r>
              <a:rPr lang="en-GB" sz="2800" dirty="0" err="1"/>
              <a:t>দশম</a:t>
            </a:r>
            <a:r>
              <a:rPr lang="en-GB" sz="2800" dirty="0"/>
              <a:t> </a:t>
            </a:r>
            <a:r>
              <a:rPr lang="en-GB" sz="2800" dirty="0" err="1"/>
              <a:t>শ্রেণি</a:t>
            </a:r>
            <a:endParaRPr lang="en-GB" sz="2800" dirty="0"/>
          </a:p>
          <a:p>
            <a:pPr algn="l"/>
            <a:r>
              <a:rPr lang="en-GB" sz="2800" dirty="0"/>
              <a:t>                   </a:t>
            </a:r>
            <a:r>
              <a:rPr lang="en-GB" sz="2800" dirty="0" err="1"/>
              <a:t>সময়ঃ</a:t>
            </a:r>
            <a:r>
              <a:rPr lang="en-GB" sz="2800" dirty="0"/>
              <a:t> ৩০ </a:t>
            </a:r>
            <a:r>
              <a:rPr lang="en-GB" sz="2800" dirty="0" err="1"/>
              <a:t>মিনিট</a:t>
            </a:r>
            <a:endParaRPr lang="en-US" sz="2800" dirty="0"/>
          </a:p>
        </p:txBody>
      </p:sp>
      <p:pic>
        <p:nvPicPr>
          <p:cNvPr id="19" name="Picture 18" descr="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180" y="1181685"/>
            <a:ext cx="2489983" cy="24899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Tm="4438">
        <p15:prstTrans prst="curtains"/>
      </p:transition>
    </mc:Choice>
    <mc:Fallback>
      <p:transition spd="slow" advTm="4438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599573-5690-440C-BA8B-7CF30DE691AA}"/>
              </a:ext>
            </a:extLst>
          </p:cNvPr>
          <p:cNvSpPr txBox="1"/>
          <p:nvPr/>
        </p:nvSpPr>
        <p:spPr>
          <a:xfrm>
            <a:off x="2711227" y="200968"/>
            <a:ext cx="93025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পল্লিসাহিত্য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শহিদুল্লাহ </a:t>
            </a:r>
            <a:endParaRPr lang="en-US" sz="6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85BDE996-2BF2-9C4C-BB01-F90324965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6452" y="2139960"/>
            <a:ext cx="7345689" cy="461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5695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C55681F-FA2E-4B37-9DD3-908754EC84CD}"/>
              </a:ext>
            </a:extLst>
          </p:cNvPr>
          <p:cNvSpPr txBox="1"/>
          <p:nvPr/>
        </p:nvSpPr>
        <p:spPr>
          <a:xfrm>
            <a:off x="1121766" y="892527"/>
            <a:ext cx="1034820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SutonnyOMJ" panose="01010600010101010101" pitchFamily="2" charset="0"/>
                <a:cs typeface="SutonnyOMJ" panose="01010600010101010101" pitchFamily="2" charset="0"/>
              </a:rPr>
              <a:t>         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এই পাঠ শেষে শিক্ষার্থীরা...... 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 বলতে পারবে-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পল্লিসাহিত্য কী তা বলতে পারবে-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পল্লিসাহিত্য যে পল্লী প্রকৃতির  অমূল্য সম্পদ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 প্রয়োজনীয়তা বলতে 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SutonnyOMJ" panose="01010600010101010101" pitchFamily="2" charset="0"/>
                <a:cs typeface="SutonnyOMJ" panose="01010600010101010101" pitchFamily="2" charset="0"/>
              </a:rPr>
              <a:t/>
            </a:r>
            <a:br>
              <a:rPr lang="bn-IN" sz="4000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endParaRPr lang="en-US" sz="4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Callout: Quad Arrow 2">
            <a:extLst>
              <a:ext uri="{FF2B5EF4-FFF2-40B4-BE49-F238E27FC236}">
                <a16:creationId xmlns:a16="http://schemas.microsoft.com/office/drawing/2014/main" xmlns="" id="{DC9C88BD-0FED-4157-B271-BEC8836DB5A8}"/>
              </a:ext>
            </a:extLst>
          </p:cNvPr>
          <p:cNvSpPr/>
          <p:nvPr/>
        </p:nvSpPr>
        <p:spPr>
          <a:xfrm>
            <a:off x="437213" y="5456629"/>
            <a:ext cx="569627" cy="524656"/>
          </a:xfrm>
          <a:prstGeom prst="quad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llout: Quad Arrow 3">
            <a:extLst>
              <a:ext uri="{FF2B5EF4-FFF2-40B4-BE49-F238E27FC236}">
                <a16:creationId xmlns:a16="http://schemas.microsoft.com/office/drawing/2014/main" xmlns="" id="{A79866FA-1177-4A6A-8F33-DEA17C035D44}"/>
              </a:ext>
            </a:extLst>
          </p:cNvPr>
          <p:cNvSpPr/>
          <p:nvPr/>
        </p:nvSpPr>
        <p:spPr>
          <a:xfrm>
            <a:off x="552139" y="4176121"/>
            <a:ext cx="569627" cy="524656"/>
          </a:xfrm>
          <a:prstGeom prst="quad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llout: Quad Arrow 4">
            <a:extLst>
              <a:ext uri="{FF2B5EF4-FFF2-40B4-BE49-F238E27FC236}">
                <a16:creationId xmlns:a16="http://schemas.microsoft.com/office/drawing/2014/main" xmlns="" id="{6346178F-3F1A-4CCE-A1C4-B9FE4A4DEDEA}"/>
              </a:ext>
            </a:extLst>
          </p:cNvPr>
          <p:cNvSpPr/>
          <p:nvPr/>
        </p:nvSpPr>
        <p:spPr>
          <a:xfrm>
            <a:off x="552139" y="2949597"/>
            <a:ext cx="569627" cy="524656"/>
          </a:xfrm>
          <a:prstGeom prst="quad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xmlns="" id="{B6A91748-77C1-47E0-864F-7B5EFD1AB165}"/>
              </a:ext>
            </a:extLst>
          </p:cNvPr>
          <p:cNvSpPr/>
          <p:nvPr/>
        </p:nvSpPr>
        <p:spPr>
          <a:xfrm>
            <a:off x="4163150" y="0"/>
            <a:ext cx="3865701" cy="152076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24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AEDC2BF4-B71A-4839-8E2F-08AA5577E0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370033456"/>
              </p:ext>
            </p:extLst>
          </p:nvPr>
        </p:nvGraphicFramePr>
        <p:xfrm>
          <a:off x="854439" y="-1"/>
          <a:ext cx="10557007" cy="6716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57FEE7-B36F-40F1-A323-84161FE62102}"/>
              </a:ext>
            </a:extLst>
          </p:cNvPr>
          <p:cNvSpPr txBox="1"/>
          <p:nvPr/>
        </p:nvSpPr>
        <p:spPr>
          <a:xfrm>
            <a:off x="1" y="330009"/>
            <a:ext cx="3808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লেখক</a:t>
            </a:r>
            <a:r>
              <a:rPr lang="en-US" sz="3600" b="1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পরিচিতি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2C5632-3885-41E2-B9C1-4C54A018011F}"/>
              </a:ext>
            </a:extLst>
          </p:cNvPr>
          <p:cNvSpPr txBox="1"/>
          <p:nvPr/>
        </p:nvSpPr>
        <p:spPr>
          <a:xfrm>
            <a:off x="4269698" y="3807501"/>
            <a:ext cx="3122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মুহাম্মদ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শহিদুল্লাহ্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‌</a:t>
            </a:r>
          </a:p>
          <a:p>
            <a:endParaRPr lang="en-US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4330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E3DB9B-04D2-4FB8-9F9C-2D40A817FE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78E3DB9B-04D2-4FB8-9F9C-2D40A817FE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12B7C1-2B85-4F8B-97E4-D21C1CBC0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8812B7C1-2B85-4F8B-97E4-D21C1CBC05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D0BDB5-8886-40DB-A313-5AD6B09DD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35D0BDB5-8886-40DB-A313-5AD6B09DDB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3B21C4-F99C-4495-8652-B6730BE93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793B21C4-F99C-4495-8652-B6730BE936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14A21D-D187-4800-B856-C308925E5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7714A21D-D187-4800-B856-C308925E5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CCA83A-1834-4A60-B46E-41498C097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0FCCA83A-1834-4A60-B46E-41498C0976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BBCEAD-208E-4DFB-B88D-0C54A890F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68BBCEAD-208E-4DFB-B88D-0C54A890F6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F83CC6-B528-4DC5-9706-30EFF851D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34F83CC6-B528-4DC5-9706-30EFF851D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20E1E3-FFA7-483C-AD9C-16DD641EE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A520E1E3-FFA7-483C-AD9C-16DD641EEF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75CEAA-141F-45FF-8A49-5B9AA608C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8F75CEAA-141F-45FF-8A49-5B9AA608C7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5F27EE-8CC1-4EC4-A2C9-46ED40E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4F5F27EE-8CC1-4EC4-A2C9-46ED40E04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206B4D-0322-4B04-83BC-3AE56F7169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17206B4D-0322-4B04-83BC-3AE56F7169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1D67C5-C5FD-4522-B0C0-71A9DA6F8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A41D67C5-C5FD-4522-B0C0-71A9DA6F81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3049" y="3170265"/>
            <a:ext cx="3469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পরতে</a:t>
            </a:r>
            <a:r>
              <a:rPr lang="en-US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পরতে</a:t>
            </a:r>
            <a:r>
              <a:rPr lang="bn-BD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91470" y="3067918"/>
            <a:ext cx="2360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স্তরে স্তরে</a:t>
            </a:r>
            <a:endParaRPr lang="en-US" sz="3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E1DFB31-EEE1-4203-8F7B-373FA715DE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7369" y="2755727"/>
            <a:ext cx="2737099" cy="14754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5B44A1C-D08B-4D8D-B0AC-E2D98A2E6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8042" y="4656328"/>
            <a:ext cx="2737100" cy="17930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06EFE3C-F56A-459A-8531-CE73439A4291}"/>
              </a:ext>
            </a:extLst>
          </p:cNvPr>
          <p:cNvSpPr txBox="1"/>
          <p:nvPr/>
        </p:nvSpPr>
        <p:spPr>
          <a:xfrm>
            <a:off x="1216808" y="5087853"/>
            <a:ext cx="3186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আলিবাবা ও চল্লিশ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দস্যু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B204EB5-586A-4D21-BFF2-66D8759AD1F3}"/>
              </a:ext>
            </a:extLst>
          </p:cNvPr>
          <p:cNvSpPr txBox="1"/>
          <p:nvPr/>
        </p:nvSpPr>
        <p:spPr>
          <a:xfrm>
            <a:off x="7588820" y="5058636"/>
            <a:ext cx="4328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উপন্যাসের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58CE199-3E72-4B2B-BCB1-71C4F0C37A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583"/>
          <a:stretch/>
        </p:blipFill>
        <p:spPr>
          <a:xfrm>
            <a:off x="4596590" y="878306"/>
            <a:ext cx="2694879" cy="14522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0BDDBC2-7152-4E2B-80B3-502E8224CFCC}"/>
              </a:ext>
            </a:extLst>
          </p:cNvPr>
          <p:cNvSpPr txBox="1"/>
          <p:nvPr/>
        </p:nvSpPr>
        <p:spPr>
          <a:xfrm>
            <a:off x="2134251" y="1240558"/>
            <a:ext cx="2607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কলগান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C969BE2-70FA-4C7F-B519-5AE568D8911B}"/>
              </a:ext>
            </a:extLst>
          </p:cNvPr>
          <p:cNvSpPr txBox="1"/>
          <p:nvPr/>
        </p:nvSpPr>
        <p:spPr>
          <a:xfrm>
            <a:off x="7405142" y="1263426"/>
            <a:ext cx="2439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শ্রুতিমধুর ধ্বনি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2C7C21-D0F0-4B4B-BD33-0D2D28112472}"/>
              </a:ext>
            </a:extLst>
          </p:cNvPr>
          <p:cNvSpPr txBox="1"/>
          <p:nvPr/>
        </p:nvSpPr>
        <p:spPr>
          <a:xfrm>
            <a:off x="3749205" y="47308"/>
            <a:ext cx="5732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নুতন শব্দের অর্থ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93F7C4-9EE1-4277-A417-0EA0E1670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5633" y="416642"/>
            <a:ext cx="2360655" cy="1819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1A1A6CC-06DA-45F3-83A2-7B605DCA049D}"/>
              </a:ext>
            </a:extLst>
          </p:cNvPr>
          <p:cNvSpPr txBox="1"/>
          <p:nvPr/>
        </p:nvSpPr>
        <p:spPr>
          <a:xfrm>
            <a:off x="2376596" y="717048"/>
            <a:ext cx="1849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খনা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045D61-A380-4542-914B-5BDC67E24413}"/>
              </a:ext>
            </a:extLst>
          </p:cNvPr>
          <p:cNvSpPr txBox="1"/>
          <p:nvPr/>
        </p:nvSpPr>
        <p:spPr>
          <a:xfrm>
            <a:off x="6746274" y="603025"/>
            <a:ext cx="5445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ভারতের প্রখ্যাত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নারী জ্যোতিষী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EA5CDFC-8941-48A8-BD7F-D39C0CCBA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6535" y="2580883"/>
            <a:ext cx="2558788" cy="15963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D9B7189-3921-4868-8A77-19E68A384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0637" y="4622097"/>
            <a:ext cx="2558788" cy="16097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5B3D3E-0CBB-417B-8BD9-82ACACC99FAF}"/>
              </a:ext>
            </a:extLst>
          </p:cNvPr>
          <p:cNvSpPr txBox="1"/>
          <p:nvPr/>
        </p:nvSpPr>
        <p:spPr>
          <a:xfrm>
            <a:off x="2110296" y="2925714"/>
            <a:ext cx="2190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বালাম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4E9D00A-935E-4029-99A2-02567AE6E301}"/>
              </a:ext>
            </a:extLst>
          </p:cNvPr>
          <p:cNvSpPr txBox="1"/>
          <p:nvPr/>
        </p:nvSpPr>
        <p:spPr>
          <a:xfrm>
            <a:off x="6876782" y="2925714"/>
            <a:ext cx="2702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বইয়ের খ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ন্ড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E691475-B44E-485E-AA2B-DE5B5F655FAB}"/>
              </a:ext>
            </a:extLst>
          </p:cNvPr>
          <p:cNvSpPr txBox="1"/>
          <p:nvPr/>
        </p:nvSpPr>
        <p:spPr>
          <a:xfrm>
            <a:off x="1663398" y="4830660"/>
            <a:ext cx="2190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বালাখানা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6ACA0C9-C756-445D-A024-3B6F578EA057}"/>
              </a:ext>
            </a:extLst>
          </p:cNvPr>
          <p:cNvSpPr txBox="1"/>
          <p:nvPr/>
        </p:nvSpPr>
        <p:spPr>
          <a:xfrm>
            <a:off x="7306322" y="4817516"/>
            <a:ext cx="1843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প্রাসাদ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340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CA139E7-4202-4453-8C4D-2C4DA300F74A}"/>
              </a:ext>
            </a:extLst>
          </p:cNvPr>
          <p:cNvSpPr txBox="1"/>
          <p:nvPr/>
        </p:nvSpPr>
        <p:spPr>
          <a:xfrm>
            <a:off x="2028667" y="2830821"/>
            <a:ext cx="3267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4EAAD6-875E-4652-95BB-6E76D9CCA516}"/>
              </a:ext>
            </a:extLst>
          </p:cNvPr>
          <p:cNvSpPr txBox="1"/>
          <p:nvPr/>
        </p:nvSpPr>
        <p:spPr>
          <a:xfrm>
            <a:off x="6906453" y="2830821"/>
            <a:ext cx="2923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সরব পাঠ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0EB9A74-DDD6-41A5-BBFE-CAD307788F99}"/>
              </a:ext>
            </a:extLst>
          </p:cNvPr>
          <p:cNvCxnSpPr/>
          <p:nvPr/>
        </p:nvCxnSpPr>
        <p:spPr>
          <a:xfrm>
            <a:off x="5666281" y="1768552"/>
            <a:ext cx="0" cy="30478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39372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BB57480-F7AA-4B2E-862D-7850ACF8D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631" y="556352"/>
            <a:ext cx="3594439" cy="3492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381B2D5-64ED-4F4B-9EB1-AA423E27BD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107"/>
          <a:stretch/>
        </p:blipFill>
        <p:spPr>
          <a:xfrm>
            <a:off x="4779873" y="556352"/>
            <a:ext cx="3068571" cy="3492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459D2A8-F7B1-4589-94C8-3A625ABCE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6444" y="556352"/>
            <a:ext cx="3490912" cy="34921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223FD05-0D57-4144-8973-B2303CE77692}"/>
              </a:ext>
            </a:extLst>
          </p:cNvPr>
          <p:cNvSpPr txBox="1"/>
          <p:nvPr/>
        </p:nvSpPr>
        <p:spPr>
          <a:xfrm>
            <a:off x="1581272" y="4336721"/>
            <a:ext cx="2380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/>
              <a:t>কোকিল, দোয়েল, পাপিয়ার কলগান</a:t>
            </a:r>
            <a:endParaRPr lang="en-US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3876FF0-7D70-9A42-BCA2-9FE85B2A5ED7}"/>
              </a:ext>
            </a:extLst>
          </p:cNvPr>
          <p:cNvSpPr txBox="1"/>
          <p:nvPr/>
        </p:nvSpPr>
        <p:spPr>
          <a:xfrm>
            <a:off x="5119389" y="4336720"/>
            <a:ext cx="2389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/>
              <a:t>শ্যামল শস্যের ভঙ্গিময় হিলাদুলা</a:t>
            </a:r>
            <a:endParaRPr lang="en-US" sz="2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DA38B48-3C42-4E4A-8A3B-6EC35647CA4B}"/>
              </a:ext>
            </a:extLst>
          </p:cNvPr>
          <p:cNvSpPr txBox="1"/>
          <p:nvPr/>
        </p:nvSpPr>
        <p:spPr>
          <a:xfrm>
            <a:off x="8808522" y="4336721"/>
            <a:ext cx="2389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/>
              <a:t>নদীর কুলকুল শব্দ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xmlns="" val="4239662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1288</TotalTime>
  <Words>365</Words>
  <Application>Microsoft Office PowerPoint</Application>
  <PresentationFormat>Custom</PresentationFormat>
  <Paragraphs>109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DELL</cp:lastModifiedBy>
  <cp:revision>265</cp:revision>
  <dcterms:created xsi:type="dcterms:W3CDTF">2017-04-19T00:04:20Z</dcterms:created>
  <dcterms:modified xsi:type="dcterms:W3CDTF">2021-01-20T06:13:24Z</dcterms:modified>
</cp:coreProperties>
</file>